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4" r:id="rId1"/>
  </p:sldMasterIdLst>
  <p:notesMasterIdLst>
    <p:notesMasterId r:id="rId17"/>
  </p:notesMasterIdLst>
  <p:handoutMasterIdLst>
    <p:handoutMasterId r:id="rId18"/>
  </p:handoutMasterIdLst>
  <p:sldIdLst>
    <p:sldId id="256" r:id="rId2"/>
    <p:sldId id="431" r:id="rId3"/>
    <p:sldId id="448" r:id="rId4"/>
    <p:sldId id="433" r:id="rId5"/>
    <p:sldId id="436" r:id="rId6"/>
    <p:sldId id="437" r:id="rId7"/>
    <p:sldId id="438" r:id="rId8"/>
    <p:sldId id="439" r:id="rId9"/>
    <p:sldId id="440" r:id="rId10"/>
    <p:sldId id="442" r:id="rId11"/>
    <p:sldId id="444" r:id="rId12"/>
    <p:sldId id="445" r:id="rId13"/>
    <p:sldId id="446" r:id="rId14"/>
    <p:sldId id="447" r:id="rId15"/>
    <p:sldId id="421" r:id="rId16"/>
  </p:sldIdLst>
  <p:sldSz cx="12192000" cy="6858000"/>
  <p:notesSz cx="6669088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864"/>
    <a:srgbClr val="E42717"/>
    <a:srgbClr val="CE1113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38" autoAdjust="0"/>
    <p:restoredTop sz="81887" autoAdjust="0"/>
  </p:normalViewPr>
  <p:slideViewPr>
    <p:cSldViewPr snapToGrid="0">
      <p:cViewPr varScale="1">
        <p:scale>
          <a:sx n="93" d="100"/>
          <a:sy n="93" d="100"/>
        </p:scale>
        <p:origin x="87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E89BFE-8267-4AA5-8BEC-2A4AF5410920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it-IT"/>
        </a:p>
      </dgm:t>
    </dgm:pt>
    <dgm:pt modelId="{F7BE3EC1-1EF9-4E93-BC39-686B6EF478C1}">
      <dgm:prSet phldrT="[Testo]" custT="1"/>
      <dgm:spPr/>
      <dgm:t>
        <a:bodyPr/>
        <a:lstStyle/>
        <a:p>
          <a:r>
            <a:rPr lang="it-IT" sz="3400" b="1" dirty="0" err="1"/>
            <a:t>Requests</a:t>
          </a:r>
          <a:r>
            <a:rPr lang="it-IT" sz="3400" b="1" dirty="0"/>
            <a:t>:</a:t>
          </a:r>
          <a:br>
            <a:rPr lang="it-IT" sz="3400" dirty="0"/>
          </a:br>
          <a:r>
            <a:rPr lang="it-IT" sz="2800" dirty="0" err="1">
              <a:cs typeface="Arial" panose="020B0604020202020204" pitchFamily="34" charset="0"/>
            </a:rPr>
            <a:t>Netconf</a:t>
          </a:r>
          <a:r>
            <a:rPr lang="it-IT" sz="2800" dirty="0">
              <a:cs typeface="Arial" panose="020B0604020202020204" pitchFamily="34" charset="0"/>
            </a:rPr>
            <a:t> queries to the </a:t>
          </a:r>
          <a:r>
            <a:rPr lang="it-IT" sz="2800" dirty="0" err="1">
              <a:cs typeface="Arial" panose="020B0604020202020204" pitchFamily="34" charset="0"/>
            </a:rPr>
            <a:t>selected</a:t>
          </a:r>
          <a:r>
            <a:rPr lang="it-IT" sz="2800" dirty="0">
              <a:cs typeface="Arial" panose="020B0604020202020204" pitchFamily="34" charset="0"/>
            </a:rPr>
            <a:t> device</a:t>
          </a:r>
          <a:endParaRPr lang="it-IT" sz="2800" dirty="0"/>
        </a:p>
      </dgm:t>
    </dgm:pt>
    <dgm:pt modelId="{6619852F-028C-471D-9759-DE819E5F3AA7}" type="parTrans" cxnId="{3582BF51-9FE3-4516-A5BF-A789C472365E}">
      <dgm:prSet/>
      <dgm:spPr/>
      <dgm:t>
        <a:bodyPr/>
        <a:lstStyle/>
        <a:p>
          <a:endParaRPr lang="it-IT"/>
        </a:p>
      </dgm:t>
    </dgm:pt>
    <dgm:pt modelId="{E8A97E5C-B436-49F6-8AE6-C3D49C290182}" type="sibTrans" cxnId="{3582BF51-9FE3-4516-A5BF-A789C472365E}">
      <dgm:prSet/>
      <dgm:spPr/>
      <dgm:t>
        <a:bodyPr/>
        <a:lstStyle/>
        <a:p>
          <a:endParaRPr lang="it-IT"/>
        </a:p>
      </dgm:t>
    </dgm:pt>
    <dgm:pt modelId="{D29A7085-333F-4CD0-B8B2-17180E893B54}">
      <dgm:prSet phldrT="[Testo]" custT="1"/>
      <dgm:spPr/>
      <dgm:t>
        <a:bodyPr/>
        <a:lstStyle/>
        <a:p>
          <a:r>
            <a:rPr lang="it-IT" sz="3300" b="1" dirty="0" err="1"/>
            <a:t>Responses</a:t>
          </a:r>
          <a:r>
            <a:rPr lang="it-IT" sz="3300" b="1" dirty="0"/>
            <a:t>:</a:t>
          </a:r>
          <a:br>
            <a:rPr lang="it-IT" sz="3300" dirty="0"/>
          </a:br>
          <a:r>
            <a:rPr lang="it-IT" sz="2800" dirty="0" err="1">
              <a:cs typeface="Arial" panose="020B0604020202020204" pitchFamily="34" charset="0"/>
            </a:rPr>
            <a:t>Xpath</a:t>
          </a:r>
          <a:r>
            <a:rPr lang="it-IT" sz="2800" dirty="0">
              <a:cs typeface="Arial" panose="020B0604020202020204" pitchFamily="34" charset="0"/>
            </a:rPr>
            <a:t> filtering on the </a:t>
          </a:r>
          <a:r>
            <a:rPr lang="it-IT" sz="2800" dirty="0" err="1">
              <a:cs typeface="Arial" panose="020B0604020202020204" pitchFamily="34" charset="0"/>
            </a:rPr>
            <a:t>received</a:t>
          </a:r>
          <a:r>
            <a:rPr lang="it-IT" sz="2800" dirty="0">
              <a:cs typeface="Arial" panose="020B0604020202020204" pitchFamily="34" charset="0"/>
            </a:rPr>
            <a:t> XML </a:t>
          </a:r>
          <a:r>
            <a:rPr lang="it-IT" sz="2800" dirty="0" err="1">
              <a:cs typeface="Arial" panose="020B0604020202020204" pitchFamily="34" charset="0"/>
            </a:rPr>
            <a:t>response</a:t>
          </a:r>
          <a:endParaRPr lang="it-IT" sz="2800" dirty="0"/>
        </a:p>
      </dgm:t>
    </dgm:pt>
    <dgm:pt modelId="{2408D410-B2BA-4451-82DC-1665D45C32BD}" type="parTrans" cxnId="{F72376A9-A9C8-4E82-98B5-7EE22EB2CC38}">
      <dgm:prSet/>
      <dgm:spPr/>
      <dgm:t>
        <a:bodyPr/>
        <a:lstStyle/>
        <a:p>
          <a:endParaRPr lang="it-IT"/>
        </a:p>
      </dgm:t>
    </dgm:pt>
    <dgm:pt modelId="{4240B260-B343-4264-9EB3-73CA42186CFF}" type="sibTrans" cxnId="{F72376A9-A9C8-4E82-98B5-7EE22EB2CC38}">
      <dgm:prSet/>
      <dgm:spPr/>
      <dgm:t>
        <a:bodyPr/>
        <a:lstStyle/>
        <a:p>
          <a:endParaRPr lang="it-IT"/>
        </a:p>
      </dgm:t>
    </dgm:pt>
    <dgm:pt modelId="{699F9714-23F9-4E8D-922B-8AF5387B4E2E}" type="pres">
      <dgm:prSet presAssocID="{37E89BFE-8267-4AA5-8BEC-2A4AF5410920}" presName="Name0" presStyleCnt="0">
        <dgm:presLayoutVars>
          <dgm:chMax val="7"/>
          <dgm:chPref val="7"/>
          <dgm:dir/>
        </dgm:presLayoutVars>
      </dgm:prSet>
      <dgm:spPr/>
    </dgm:pt>
    <dgm:pt modelId="{1DE67C9C-9D33-432F-87B4-3517EF428BA1}" type="pres">
      <dgm:prSet presAssocID="{37E89BFE-8267-4AA5-8BEC-2A4AF5410920}" presName="Name1" presStyleCnt="0"/>
      <dgm:spPr/>
    </dgm:pt>
    <dgm:pt modelId="{079E89D8-454F-47C8-8E37-56453771FEC0}" type="pres">
      <dgm:prSet presAssocID="{37E89BFE-8267-4AA5-8BEC-2A4AF5410920}" presName="cycle" presStyleCnt="0"/>
      <dgm:spPr/>
    </dgm:pt>
    <dgm:pt modelId="{A009EAC2-B3C1-464F-AE5C-BB0BC80E83C3}" type="pres">
      <dgm:prSet presAssocID="{37E89BFE-8267-4AA5-8BEC-2A4AF5410920}" presName="srcNode" presStyleLbl="node1" presStyleIdx="0" presStyleCnt="2"/>
      <dgm:spPr/>
    </dgm:pt>
    <dgm:pt modelId="{4562A0D9-53BA-485C-9275-37D637516E1C}" type="pres">
      <dgm:prSet presAssocID="{37E89BFE-8267-4AA5-8BEC-2A4AF5410920}" presName="conn" presStyleLbl="parChTrans1D2" presStyleIdx="0" presStyleCnt="1"/>
      <dgm:spPr/>
    </dgm:pt>
    <dgm:pt modelId="{357B190C-21C1-4CD2-8946-8D8005039A6F}" type="pres">
      <dgm:prSet presAssocID="{37E89BFE-8267-4AA5-8BEC-2A4AF5410920}" presName="extraNode" presStyleLbl="node1" presStyleIdx="0" presStyleCnt="2"/>
      <dgm:spPr/>
    </dgm:pt>
    <dgm:pt modelId="{662E6FAF-9F1A-4058-A91E-2B400F967F9D}" type="pres">
      <dgm:prSet presAssocID="{37E89BFE-8267-4AA5-8BEC-2A4AF5410920}" presName="dstNode" presStyleLbl="node1" presStyleIdx="0" presStyleCnt="2"/>
      <dgm:spPr/>
    </dgm:pt>
    <dgm:pt modelId="{A190B42C-7C5B-4B9A-B5F4-2F0C7EC335D6}" type="pres">
      <dgm:prSet presAssocID="{F7BE3EC1-1EF9-4E93-BC39-686B6EF478C1}" presName="text_1" presStyleLbl="node1" presStyleIdx="0" presStyleCnt="2">
        <dgm:presLayoutVars>
          <dgm:bulletEnabled val="1"/>
        </dgm:presLayoutVars>
      </dgm:prSet>
      <dgm:spPr/>
    </dgm:pt>
    <dgm:pt modelId="{FC7A6126-F7CB-437D-9DAB-9516A1F34DA2}" type="pres">
      <dgm:prSet presAssocID="{F7BE3EC1-1EF9-4E93-BC39-686B6EF478C1}" presName="accent_1" presStyleCnt="0"/>
      <dgm:spPr/>
    </dgm:pt>
    <dgm:pt modelId="{801D7B3E-0536-4330-9D52-DCDAD78B0579}" type="pres">
      <dgm:prSet presAssocID="{F7BE3EC1-1EF9-4E93-BC39-686B6EF478C1}" presName="accentRepeatNode" presStyleLbl="solidFgAcc1" presStyleIdx="0" presStyleCnt="2"/>
      <dgm:spPr/>
    </dgm:pt>
    <dgm:pt modelId="{19469AF2-9FBC-43D0-A258-8B1B4C9C53F1}" type="pres">
      <dgm:prSet presAssocID="{D29A7085-333F-4CD0-B8B2-17180E893B54}" presName="text_2" presStyleLbl="node1" presStyleIdx="1" presStyleCnt="2">
        <dgm:presLayoutVars>
          <dgm:bulletEnabled val="1"/>
        </dgm:presLayoutVars>
      </dgm:prSet>
      <dgm:spPr/>
    </dgm:pt>
    <dgm:pt modelId="{8659C5F3-DED2-4C22-8967-16C845DD53E6}" type="pres">
      <dgm:prSet presAssocID="{D29A7085-333F-4CD0-B8B2-17180E893B54}" presName="accent_2" presStyleCnt="0"/>
      <dgm:spPr/>
    </dgm:pt>
    <dgm:pt modelId="{E752E6E6-54E9-4AE3-800D-EBB2B967E9EB}" type="pres">
      <dgm:prSet presAssocID="{D29A7085-333F-4CD0-B8B2-17180E893B54}" presName="accentRepeatNode" presStyleLbl="solidFgAcc1" presStyleIdx="1" presStyleCnt="2"/>
      <dgm:spPr/>
    </dgm:pt>
  </dgm:ptLst>
  <dgm:cxnLst>
    <dgm:cxn modelId="{A0B01351-6EBD-4707-97D4-456475FE64D9}" type="presOf" srcId="{E8A97E5C-B436-49F6-8AE6-C3D49C290182}" destId="{4562A0D9-53BA-485C-9275-37D637516E1C}" srcOrd="0" destOrd="0" presId="urn:microsoft.com/office/officeart/2008/layout/VerticalCurvedList"/>
    <dgm:cxn modelId="{3582BF51-9FE3-4516-A5BF-A789C472365E}" srcId="{37E89BFE-8267-4AA5-8BEC-2A4AF5410920}" destId="{F7BE3EC1-1EF9-4E93-BC39-686B6EF478C1}" srcOrd="0" destOrd="0" parTransId="{6619852F-028C-471D-9759-DE819E5F3AA7}" sibTransId="{E8A97E5C-B436-49F6-8AE6-C3D49C290182}"/>
    <dgm:cxn modelId="{F32ED07A-1D02-4387-9284-2FADC8308746}" type="presOf" srcId="{37E89BFE-8267-4AA5-8BEC-2A4AF5410920}" destId="{699F9714-23F9-4E8D-922B-8AF5387B4E2E}" srcOrd="0" destOrd="0" presId="urn:microsoft.com/office/officeart/2008/layout/VerticalCurvedList"/>
    <dgm:cxn modelId="{F72376A9-A9C8-4E82-98B5-7EE22EB2CC38}" srcId="{37E89BFE-8267-4AA5-8BEC-2A4AF5410920}" destId="{D29A7085-333F-4CD0-B8B2-17180E893B54}" srcOrd="1" destOrd="0" parTransId="{2408D410-B2BA-4451-82DC-1665D45C32BD}" sibTransId="{4240B260-B343-4264-9EB3-73CA42186CFF}"/>
    <dgm:cxn modelId="{61EC4CB0-F711-4CED-A5D4-5DA295044E7E}" type="presOf" srcId="{D29A7085-333F-4CD0-B8B2-17180E893B54}" destId="{19469AF2-9FBC-43D0-A258-8B1B4C9C53F1}" srcOrd="0" destOrd="0" presId="urn:microsoft.com/office/officeart/2008/layout/VerticalCurvedList"/>
    <dgm:cxn modelId="{2691BBBF-BFE5-4CBF-90BC-F28D09E704F4}" type="presOf" srcId="{F7BE3EC1-1EF9-4E93-BC39-686B6EF478C1}" destId="{A190B42C-7C5B-4B9A-B5F4-2F0C7EC335D6}" srcOrd="0" destOrd="0" presId="urn:microsoft.com/office/officeart/2008/layout/VerticalCurvedList"/>
    <dgm:cxn modelId="{F7ACA11B-C18A-41DC-B122-3E8BFC69D703}" type="presParOf" srcId="{699F9714-23F9-4E8D-922B-8AF5387B4E2E}" destId="{1DE67C9C-9D33-432F-87B4-3517EF428BA1}" srcOrd="0" destOrd="0" presId="urn:microsoft.com/office/officeart/2008/layout/VerticalCurvedList"/>
    <dgm:cxn modelId="{E2778377-3B3F-4450-A094-EDE2FE7456A7}" type="presParOf" srcId="{1DE67C9C-9D33-432F-87B4-3517EF428BA1}" destId="{079E89D8-454F-47C8-8E37-56453771FEC0}" srcOrd="0" destOrd="0" presId="urn:microsoft.com/office/officeart/2008/layout/VerticalCurvedList"/>
    <dgm:cxn modelId="{09F94BE2-93E2-4E89-B200-D7EEE4907BB2}" type="presParOf" srcId="{079E89D8-454F-47C8-8E37-56453771FEC0}" destId="{A009EAC2-B3C1-464F-AE5C-BB0BC80E83C3}" srcOrd="0" destOrd="0" presId="urn:microsoft.com/office/officeart/2008/layout/VerticalCurvedList"/>
    <dgm:cxn modelId="{AD77E1F8-821B-431E-BC57-71F71CBDA688}" type="presParOf" srcId="{079E89D8-454F-47C8-8E37-56453771FEC0}" destId="{4562A0D9-53BA-485C-9275-37D637516E1C}" srcOrd="1" destOrd="0" presId="urn:microsoft.com/office/officeart/2008/layout/VerticalCurvedList"/>
    <dgm:cxn modelId="{193921F7-30E2-4C56-BC2F-E161723F6CBC}" type="presParOf" srcId="{079E89D8-454F-47C8-8E37-56453771FEC0}" destId="{357B190C-21C1-4CD2-8946-8D8005039A6F}" srcOrd="2" destOrd="0" presId="urn:microsoft.com/office/officeart/2008/layout/VerticalCurvedList"/>
    <dgm:cxn modelId="{DE9543D5-06A0-4913-9F03-D5894A29BE90}" type="presParOf" srcId="{079E89D8-454F-47C8-8E37-56453771FEC0}" destId="{662E6FAF-9F1A-4058-A91E-2B400F967F9D}" srcOrd="3" destOrd="0" presId="urn:microsoft.com/office/officeart/2008/layout/VerticalCurvedList"/>
    <dgm:cxn modelId="{D560A67A-9116-4791-93BA-436679EFD01B}" type="presParOf" srcId="{1DE67C9C-9D33-432F-87B4-3517EF428BA1}" destId="{A190B42C-7C5B-4B9A-B5F4-2F0C7EC335D6}" srcOrd="1" destOrd="0" presId="urn:microsoft.com/office/officeart/2008/layout/VerticalCurvedList"/>
    <dgm:cxn modelId="{FC398ED8-A6E4-4AC0-8203-6D3366EDFCCD}" type="presParOf" srcId="{1DE67C9C-9D33-432F-87B4-3517EF428BA1}" destId="{FC7A6126-F7CB-437D-9DAB-9516A1F34DA2}" srcOrd="2" destOrd="0" presId="urn:microsoft.com/office/officeart/2008/layout/VerticalCurvedList"/>
    <dgm:cxn modelId="{047C1567-B3D8-4A2F-B26E-A0578AEAD31E}" type="presParOf" srcId="{FC7A6126-F7CB-437D-9DAB-9516A1F34DA2}" destId="{801D7B3E-0536-4330-9D52-DCDAD78B0579}" srcOrd="0" destOrd="0" presId="urn:microsoft.com/office/officeart/2008/layout/VerticalCurvedList"/>
    <dgm:cxn modelId="{1E5453C4-03C9-48FF-BCE7-372B4B7FAEDB}" type="presParOf" srcId="{1DE67C9C-9D33-432F-87B4-3517EF428BA1}" destId="{19469AF2-9FBC-43D0-A258-8B1B4C9C53F1}" srcOrd="3" destOrd="0" presId="urn:microsoft.com/office/officeart/2008/layout/VerticalCurvedList"/>
    <dgm:cxn modelId="{3D564434-59FF-4F67-9346-3390225715D5}" type="presParOf" srcId="{1DE67C9C-9D33-432F-87B4-3517EF428BA1}" destId="{8659C5F3-DED2-4C22-8967-16C845DD53E6}" srcOrd="4" destOrd="0" presId="urn:microsoft.com/office/officeart/2008/layout/VerticalCurvedList"/>
    <dgm:cxn modelId="{EC03D1F7-50D5-4D11-9BB9-865B73012A77}" type="presParOf" srcId="{8659C5F3-DED2-4C22-8967-16C845DD53E6}" destId="{E752E6E6-54E9-4AE3-800D-EBB2B967E9E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B09E3D-7C63-49E3-9940-AA0D29543626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E015D1-DE67-48E2-8D12-9535188161B5}">
      <dgm:prSet/>
      <dgm:spPr/>
      <dgm:t>
        <a:bodyPr/>
        <a:lstStyle/>
        <a:p>
          <a:r>
            <a:rPr lang="it-IT" b="1" dirty="0"/>
            <a:t>&lt;</a:t>
          </a:r>
          <a:r>
            <a:rPr lang="it-IT" b="1" dirty="0" err="1"/>
            <a:t>get-config</a:t>
          </a:r>
          <a:r>
            <a:rPr lang="it-IT" b="1" dirty="0"/>
            <a:t>&gt;</a:t>
          </a:r>
          <a:endParaRPr lang="en-US" b="1" dirty="0"/>
        </a:p>
      </dgm:t>
    </dgm:pt>
    <dgm:pt modelId="{7DD82E21-1A36-4365-B661-B78612552126}" type="parTrans" cxnId="{1CC5F7B1-2F28-4ABA-A059-8ABF1818F9DF}">
      <dgm:prSet/>
      <dgm:spPr/>
      <dgm:t>
        <a:bodyPr/>
        <a:lstStyle/>
        <a:p>
          <a:endParaRPr lang="en-US"/>
        </a:p>
      </dgm:t>
    </dgm:pt>
    <dgm:pt modelId="{024B3415-2791-46C3-8FEE-1CFAAB667B86}" type="sibTrans" cxnId="{1CC5F7B1-2F28-4ABA-A059-8ABF1818F9DF}">
      <dgm:prSet/>
      <dgm:spPr/>
      <dgm:t>
        <a:bodyPr/>
        <a:lstStyle/>
        <a:p>
          <a:endParaRPr lang="en-US"/>
        </a:p>
      </dgm:t>
    </dgm:pt>
    <dgm:pt modelId="{AE79977A-8982-496A-BA62-13659106B500}">
      <dgm:prSet/>
      <dgm:spPr/>
      <dgm:t>
        <a:bodyPr/>
        <a:lstStyle/>
        <a:p>
          <a:r>
            <a:rPr lang="it-IT" dirty="0"/>
            <a:t>We </a:t>
          </a:r>
          <a:r>
            <a:rPr lang="it-IT" dirty="0" err="1"/>
            <a:t>used</a:t>
          </a:r>
          <a:r>
            <a:rPr lang="it-IT" dirty="0"/>
            <a:t> the </a:t>
          </a:r>
          <a:r>
            <a:rPr lang="it-IT" dirty="0" err="1"/>
            <a:t>function</a:t>
          </a:r>
          <a:r>
            <a:rPr lang="it-IT" dirty="0"/>
            <a:t> .</a:t>
          </a:r>
          <a:r>
            <a:rPr lang="it-IT" dirty="0" err="1"/>
            <a:t>get_config</a:t>
          </a:r>
          <a:r>
            <a:rPr lang="it-IT" dirty="0"/>
            <a:t>(), </a:t>
          </a:r>
          <a:r>
            <a:rPr lang="it-IT" dirty="0" err="1"/>
            <a:t>called</a:t>
          </a:r>
          <a:r>
            <a:rPr lang="it-IT" dirty="0"/>
            <a:t> on the </a:t>
          </a:r>
          <a:r>
            <a:rPr lang="it-IT" dirty="0" err="1"/>
            <a:t>established</a:t>
          </a:r>
          <a:r>
            <a:rPr lang="it-IT" dirty="0"/>
            <a:t> connection to </a:t>
          </a:r>
          <a:r>
            <a:rPr lang="it-IT" dirty="0" err="1"/>
            <a:t>obtain</a:t>
          </a:r>
          <a:r>
            <a:rPr lang="it-IT" dirty="0"/>
            <a:t> the list of </a:t>
          </a:r>
          <a:r>
            <a:rPr lang="it-IT" dirty="0" err="1"/>
            <a:t>all</a:t>
          </a:r>
          <a:r>
            <a:rPr lang="it-IT" dirty="0"/>
            <a:t> the </a:t>
          </a:r>
          <a:r>
            <a:rPr lang="it-IT" dirty="0" err="1"/>
            <a:t>interfaces</a:t>
          </a:r>
          <a:r>
            <a:rPr lang="it-IT" dirty="0"/>
            <a:t> of the device.</a:t>
          </a:r>
          <a:endParaRPr lang="en-US" dirty="0"/>
        </a:p>
      </dgm:t>
    </dgm:pt>
    <dgm:pt modelId="{6CC31E4D-EB8C-4868-B5DF-8D4B9050315C}" type="parTrans" cxnId="{0DBA3747-1F19-4A1F-9EE6-0DE975B06D9D}">
      <dgm:prSet/>
      <dgm:spPr/>
      <dgm:t>
        <a:bodyPr/>
        <a:lstStyle/>
        <a:p>
          <a:endParaRPr lang="en-US"/>
        </a:p>
      </dgm:t>
    </dgm:pt>
    <dgm:pt modelId="{49ADB1A8-699A-41AE-BF80-FC9BF7F457D7}" type="sibTrans" cxnId="{0DBA3747-1F19-4A1F-9EE6-0DE975B06D9D}">
      <dgm:prSet/>
      <dgm:spPr/>
      <dgm:t>
        <a:bodyPr/>
        <a:lstStyle/>
        <a:p>
          <a:endParaRPr lang="en-US"/>
        </a:p>
      </dgm:t>
    </dgm:pt>
    <dgm:pt modelId="{8E8D5C5F-80C0-40BC-AE0B-46CA36C20F7A}">
      <dgm:prSet/>
      <dgm:spPr/>
      <dgm:t>
        <a:bodyPr/>
        <a:lstStyle/>
        <a:p>
          <a:r>
            <a:rPr lang="it-IT" b="1" dirty="0"/>
            <a:t>&lt;</a:t>
          </a:r>
          <a:r>
            <a:rPr lang="it-IT" b="1" dirty="0" err="1"/>
            <a:t>get</a:t>
          </a:r>
          <a:r>
            <a:rPr lang="it-IT" b="1" dirty="0"/>
            <a:t>-</a:t>
          </a:r>
          <a:r>
            <a:rPr lang="it-IT" b="1" dirty="0" err="1"/>
            <a:t>pm</a:t>
          </a:r>
          <a:r>
            <a:rPr lang="it-IT" b="1" dirty="0"/>
            <a:t>-data&gt;</a:t>
          </a:r>
          <a:endParaRPr lang="en-US" b="1" dirty="0"/>
        </a:p>
      </dgm:t>
    </dgm:pt>
    <dgm:pt modelId="{0F1B966D-638B-4623-A176-2EC8CF407123}" type="parTrans" cxnId="{E8A25ABA-1B7C-4DDD-AC94-4EA7C6E71F4A}">
      <dgm:prSet/>
      <dgm:spPr/>
      <dgm:t>
        <a:bodyPr/>
        <a:lstStyle/>
        <a:p>
          <a:endParaRPr lang="en-US"/>
        </a:p>
      </dgm:t>
    </dgm:pt>
    <dgm:pt modelId="{1D9D86E7-088C-4EBB-8983-A48AD3DC6885}" type="sibTrans" cxnId="{E8A25ABA-1B7C-4DDD-AC94-4EA7C6E71F4A}">
      <dgm:prSet/>
      <dgm:spPr/>
      <dgm:t>
        <a:bodyPr/>
        <a:lstStyle/>
        <a:p>
          <a:endParaRPr lang="en-US"/>
        </a:p>
      </dgm:t>
    </dgm:pt>
    <dgm:pt modelId="{A48E608C-50FF-42C7-8F2D-BF7086CAF379}">
      <dgm:prSet/>
      <dgm:spPr/>
      <dgm:t>
        <a:bodyPr/>
        <a:lstStyle/>
        <a:p>
          <a:r>
            <a:rPr lang="it-IT" dirty="0"/>
            <a:t>We </a:t>
          </a:r>
          <a:r>
            <a:rPr lang="it-IT" dirty="0" err="1"/>
            <a:t>used</a:t>
          </a:r>
          <a:r>
            <a:rPr lang="it-IT" dirty="0"/>
            <a:t> the </a:t>
          </a:r>
          <a:r>
            <a:rPr lang="it-IT" dirty="0" err="1"/>
            <a:t>function</a:t>
          </a:r>
          <a:r>
            <a:rPr lang="it-IT" dirty="0"/>
            <a:t> .</a:t>
          </a:r>
          <a:r>
            <a:rPr lang="it-IT" dirty="0" err="1"/>
            <a:t>dispatch</a:t>
          </a:r>
          <a:r>
            <a:rPr lang="it-IT" dirty="0"/>
            <a:t>(), to make a custom </a:t>
          </a:r>
          <a:r>
            <a:rPr lang="it-IT" dirty="0" err="1"/>
            <a:t>rpc</a:t>
          </a:r>
          <a:r>
            <a:rPr lang="it-IT" dirty="0"/>
            <a:t> call </a:t>
          </a:r>
          <a:r>
            <a:rPr lang="it-IT" dirty="0" err="1"/>
            <a:t>since</a:t>
          </a:r>
          <a:r>
            <a:rPr lang="it-IT" dirty="0"/>
            <a:t> </a:t>
          </a:r>
          <a:r>
            <a:rPr lang="it-IT" dirty="0" err="1"/>
            <a:t>get</a:t>
          </a:r>
          <a:r>
            <a:rPr lang="it-IT" dirty="0"/>
            <a:t>-</a:t>
          </a:r>
          <a:r>
            <a:rPr lang="it-IT" dirty="0" err="1"/>
            <a:t>pm</a:t>
          </a:r>
          <a:r>
            <a:rPr lang="it-IT" dirty="0"/>
            <a:t>-data </a:t>
          </a:r>
          <a:r>
            <a:rPr lang="it-IT" dirty="0" err="1"/>
            <a:t>is</a:t>
          </a:r>
          <a:r>
            <a:rPr lang="it-IT" dirty="0"/>
            <a:t> </a:t>
          </a:r>
          <a:r>
            <a:rPr lang="it-IT" dirty="0" err="1"/>
            <a:t>not</a:t>
          </a:r>
          <a:r>
            <a:rPr lang="it-IT" dirty="0"/>
            <a:t> a standard call </a:t>
          </a:r>
          <a:r>
            <a:rPr lang="it-IT" dirty="0" err="1"/>
            <a:t>but</a:t>
          </a:r>
          <a:r>
            <a:rPr lang="it-IT" dirty="0"/>
            <a:t> an ADVA-AOS one. To </a:t>
          </a:r>
          <a:r>
            <a:rPr lang="it-IT" dirty="0" err="1"/>
            <a:t>perform</a:t>
          </a:r>
          <a:r>
            <a:rPr lang="it-IT" dirty="0"/>
            <a:t> </a:t>
          </a:r>
          <a:r>
            <a:rPr lang="it-IT" dirty="0" err="1"/>
            <a:t>those</a:t>
          </a:r>
          <a:r>
            <a:rPr lang="it-IT" dirty="0"/>
            <a:t> </a:t>
          </a:r>
          <a:r>
            <a:rPr lang="it-IT" dirty="0" err="1"/>
            <a:t>requests</a:t>
          </a:r>
          <a:r>
            <a:rPr lang="it-IT" dirty="0"/>
            <a:t> we </a:t>
          </a:r>
          <a:r>
            <a:rPr lang="it-IT" dirty="0" err="1"/>
            <a:t>also</a:t>
          </a:r>
          <a:r>
            <a:rPr lang="it-IT" dirty="0"/>
            <a:t> </a:t>
          </a:r>
          <a:r>
            <a:rPr lang="it-IT" dirty="0" err="1"/>
            <a:t>had</a:t>
          </a:r>
          <a:r>
            <a:rPr lang="it-IT" dirty="0"/>
            <a:t> to </a:t>
          </a:r>
          <a:r>
            <a:rPr lang="it-IT" dirty="0" err="1"/>
            <a:t>specify</a:t>
          </a:r>
          <a:r>
            <a:rPr lang="it-IT" dirty="0"/>
            <a:t> </a:t>
          </a:r>
          <a:r>
            <a:rPr lang="it-IT" dirty="0" err="1"/>
            <a:t>namespaces</a:t>
          </a:r>
          <a:r>
            <a:rPr lang="it-IT" dirty="0"/>
            <a:t> and the &lt;target-</a:t>
          </a:r>
          <a:r>
            <a:rPr lang="it-IT" dirty="0" err="1"/>
            <a:t>entity</a:t>
          </a:r>
          <a:r>
            <a:rPr lang="it-IT" dirty="0"/>
            <a:t>&gt; tag </a:t>
          </a:r>
          <a:r>
            <a:rPr lang="it-IT" dirty="0" err="1"/>
            <a:t>containing</a:t>
          </a:r>
          <a:r>
            <a:rPr lang="it-IT" dirty="0"/>
            <a:t> an </a:t>
          </a:r>
          <a:r>
            <a:rPr lang="it-IT" dirty="0" err="1"/>
            <a:t>xpath</a:t>
          </a:r>
          <a:r>
            <a:rPr lang="it-IT" dirty="0"/>
            <a:t> query to filter the </a:t>
          </a:r>
          <a:r>
            <a:rPr lang="it-IT" dirty="0" err="1"/>
            <a:t>pm</a:t>
          </a:r>
          <a:r>
            <a:rPr lang="it-IT" dirty="0"/>
            <a:t>-data. </a:t>
          </a:r>
          <a:endParaRPr lang="en-US" dirty="0"/>
        </a:p>
      </dgm:t>
    </dgm:pt>
    <dgm:pt modelId="{26089E3A-1645-440D-A65A-2C506E87887F}" type="parTrans" cxnId="{9715D88C-FDB5-4633-AF55-E68535A654EE}">
      <dgm:prSet/>
      <dgm:spPr/>
      <dgm:t>
        <a:bodyPr/>
        <a:lstStyle/>
        <a:p>
          <a:endParaRPr lang="en-US"/>
        </a:p>
      </dgm:t>
    </dgm:pt>
    <dgm:pt modelId="{A6B244E9-F82C-4C9F-8D3F-02DFE8A319E8}" type="sibTrans" cxnId="{9715D88C-FDB5-4633-AF55-E68535A654EE}">
      <dgm:prSet/>
      <dgm:spPr/>
      <dgm:t>
        <a:bodyPr/>
        <a:lstStyle/>
        <a:p>
          <a:endParaRPr lang="en-US"/>
        </a:p>
      </dgm:t>
    </dgm:pt>
    <dgm:pt modelId="{386E6BFB-CA03-4688-83BE-16DF1ED5297F}">
      <dgm:prSet/>
      <dgm:spPr/>
      <dgm:t>
        <a:bodyPr/>
        <a:lstStyle/>
        <a:p>
          <a:r>
            <a:rPr lang="it-IT" b="1"/>
            <a:t>&lt;get&gt;</a:t>
          </a:r>
          <a:endParaRPr lang="en-US" b="1" dirty="0"/>
        </a:p>
      </dgm:t>
    </dgm:pt>
    <dgm:pt modelId="{80653084-40D2-48A4-876C-327D04119C32}" type="parTrans" cxnId="{3A7EBA48-2073-4B9C-A52D-1A6A641FCABF}">
      <dgm:prSet/>
      <dgm:spPr/>
      <dgm:t>
        <a:bodyPr/>
        <a:lstStyle/>
        <a:p>
          <a:endParaRPr lang="it-IT"/>
        </a:p>
      </dgm:t>
    </dgm:pt>
    <dgm:pt modelId="{0618F815-6166-43AB-A276-C7217C87F11D}" type="sibTrans" cxnId="{3A7EBA48-2073-4B9C-A52D-1A6A641FCABF}">
      <dgm:prSet/>
      <dgm:spPr/>
      <dgm:t>
        <a:bodyPr/>
        <a:lstStyle/>
        <a:p>
          <a:endParaRPr lang="it-IT"/>
        </a:p>
      </dgm:t>
    </dgm:pt>
    <dgm:pt modelId="{C524DAA5-BC06-4296-A260-15DA49BC854E}">
      <dgm:prSet/>
      <dgm:spPr/>
      <dgm:t>
        <a:bodyPr/>
        <a:lstStyle/>
        <a:p>
          <a:r>
            <a:rPr lang="it-IT" dirty="0"/>
            <a:t>We </a:t>
          </a:r>
          <a:r>
            <a:rPr lang="it-IT" dirty="0" err="1"/>
            <a:t>used</a:t>
          </a:r>
          <a:r>
            <a:rPr lang="it-IT" dirty="0"/>
            <a:t> the </a:t>
          </a:r>
          <a:r>
            <a:rPr lang="it-IT" dirty="0" err="1"/>
            <a:t>function</a:t>
          </a:r>
          <a:r>
            <a:rPr lang="it-IT" dirty="0"/>
            <a:t> .</a:t>
          </a:r>
          <a:r>
            <a:rPr lang="it-IT" dirty="0" err="1"/>
            <a:t>get</a:t>
          </a:r>
          <a:r>
            <a:rPr lang="it-IT" dirty="0"/>
            <a:t>(), </a:t>
          </a:r>
          <a:r>
            <a:rPr lang="it-IT" dirty="0" err="1"/>
            <a:t>called</a:t>
          </a:r>
          <a:r>
            <a:rPr lang="it-IT" dirty="0"/>
            <a:t> to the </a:t>
          </a:r>
          <a:r>
            <a:rPr lang="it-IT" dirty="0" err="1"/>
            <a:t>established</a:t>
          </a:r>
          <a:r>
            <a:rPr lang="it-IT" dirty="0"/>
            <a:t> connection to </a:t>
          </a:r>
          <a:r>
            <a:rPr lang="it-IT" dirty="0" err="1"/>
            <a:t>obtain</a:t>
          </a:r>
          <a:r>
            <a:rPr lang="it-IT" dirty="0"/>
            <a:t> </a:t>
          </a:r>
          <a:r>
            <a:rPr lang="it-IT" dirty="0" err="1"/>
            <a:t>tuned</a:t>
          </a:r>
          <a:r>
            <a:rPr lang="it-IT" dirty="0"/>
            <a:t> frequency and optical set point for </a:t>
          </a:r>
          <a:r>
            <a:rPr lang="it-IT" dirty="0" err="1"/>
            <a:t>each</a:t>
          </a:r>
          <a:r>
            <a:rPr lang="it-IT" dirty="0"/>
            <a:t> </a:t>
          </a:r>
          <a:r>
            <a:rPr lang="it-IT" dirty="0" err="1"/>
            <a:t>interface</a:t>
          </a:r>
          <a:r>
            <a:rPr lang="it-IT" dirty="0"/>
            <a:t>.</a:t>
          </a:r>
          <a:endParaRPr lang="en-US" dirty="0"/>
        </a:p>
      </dgm:t>
    </dgm:pt>
    <dgm:pt modelId="{C0DF8AE4-A23D-42DE-9C60-4B51532198E3}" type="parTrans" cxnId="{C9133D30-690E-455D-9DEF-466EB61FD51C}">
      <dgm:prSet/>
      <dgm:spPr/>
      <dgm:t>
        <a:bodyPr/>
        <a:lstStyle/>
        <a:p>
          <a:endParaRPr lang="it-IT"/>
        </a:p>
      </dgm:t>
    </dgm:pt>
    <dgm:pt modelId="{3E78FBD7-48EA-4A3F-B129-1C8D6735F322}" type="sibTrans" cxnId="{C9133D30-690E-455D-9DEF-466EB61FD51C}">
      <dgm:prSet/>
      <dgm:spPr/>
      <dgm:t>
        <a:bodyPr/>
        <a:lstStyle/>
        <a:p>
          <a:endParaRPr lang="it-IT"/>
        </a:p>
      </dgm:t>
    </dgm:pt>
    <dgm:pt modelId="{52FF5985-EA05-4038-ACE8-2AE56D73E0D7}" type="pres">
      <dgm:prSet presAssocID="{53B09E3D-7C63-49E3-9940-AA0D29543626}" presName="linear" presStyleCnt="0">
        <dgm:presLayoutVars>
          <dgm:dir/>
          <dgm:animLvl val="lvl"/>
          <dgm:resizeHandles val="exact"/>
        </dgm:presLayoutVars>
      </dgm:prSet>
      <dgm:spPr/>
    </dgm:pt>
    <dgm:pt modelId="{E61D4256-C49D-420D-A9FC-10C9FA047878}" type="pres">
      <dgm:prSet presAssocID="{386E6BFB-CA03-4688-83BE-16DF1ED5297F}" presName="parentLin" presStyleCnt="0"/>
      <dgm:spPr/>
    </dgm:pt>
    <dgm:pt modelId="{F111B0D7-CD70-4D95-BF13-6AFFFDF5F4FA}" type="pres">
      <dgm:prSet presAssocID="{386E6BFB-CA03-4688-83BE-16DF1ED5297F}" presName="parentLeftMargin" presStyleLbl="node1" presStyleIdx="0" presStyleCnt="3"/>
      <dgm:spPr/>
    </dgm:pt>
    <dgm:pt modelId="{2DABBBF2-2903-4006-A18A-86E7BD6155DF}" type="pres">
      <dgm:prSet presAssocID="{386E6BFB-CA03-4688-83BE-16DF1ED5297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0C585A9-97F1-452E-B630-4F374C788B33}" type="pres">
      <dgm:prSet presAssocID="{386E6BFB-CA03-4688-83BE-16DF1ED5297F}" presName="negativeSpace" presStyleCnt="0"/>
      <dgm:spPr/>
    </dgm:pt>
    <dgm:pt modelId="{5AA8F88F-3E42-450F-9B1D-62077B3D9AD8}" type="pres">
      <dgm:prSet presAssocID="{386E6BFB-CA03-4688-83BE-16DF1ED5297F}" presName="childText" presStyleLbl="conFgAcc1" presStyleIdx="0" presStyleCnt="3">
        <dgm:presLayoutVars>
          <dgm:bulletEnabled val="1"/>
        </dgm:presLayoutVars>
      </dgm:prSet>
      <dgm:spPr/>
    </dgm:pt>
    <dgm:pt modelId="{1259F152-C9E9-4A2D-AD72-6189FEB99979}" type="pres">
      <dgm:prSet presAssocID="{0618F815-6166-43AB-A276-C7217C87F11D}" presName="spaceBetweenRectangles" presStyleCnt="0"/>
      <dgm:spPr/>
    </dgm:pt>
    <dgm:pt modelId="{474E2EEA-EAFC-4B9C-BADC-A3557640D350}" type="pres">
      <dgm:prSet presAssocID="{CDE015D1-DE67-48E2-8D12-9535188161B5}" presName="parentLin" presStyleCnt="0"/>
      <dgm:spPr/>
    </dgm:pt>
    <dgm:pt modelId="{267156BB-33DD-4417-8A4B-CC70B5C75DAD}" type="pres">
      <dgm:prSet presAssocID="{CDE015D1-DE67-48E2-8D12-9535188161B5}" presName="parentLeftMargin" presStyleLbl="node1" presStyleIdx="0" presStyleCnt="3"/>
      <dgm:spPr/>
    </dgm:pt>
    <dgm:pt modelId="{3000325A-A8A9-4629-A26E-58A401F66577}" type="pres">
      <dgm:prSet presAssocID="{CDE015D1-DE67-48E2-8D12-9535188161B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B0E27AA-7834-407C-96F7-DE6E38452C26}" type="pres">
      <dgm:prSet presAssocID="{CDE015D1-DE67-48E2-8D12-9535188161B5}" presName="negativeSpace" presStyleCnt="0"/>
      <dgm:spPr/>
    </dgm:pt>
    <dgm:pt modelId="{C484AE16-E3D1-4A77-9D4E-8A3E40222674}" type="pres">
      <dgm:prSet presAssocID="{CDE015D1-DE67-48E2-8D12-9535188161B5}" presName="childText" presStyleLbl="conFgAcc1" presStyleIdx="1" presStyleCnt="3">
        <dgm:presLayoutVars>
          <dgm:bulletEnabled val="1"/>
        </dgm:presLayoutVars>
      </dgm:prSet>
      <dgm:spPr/>
    </dgm:pt>
    <dgm:pt modelId="{6092A629-D172-46EA-A065-6AD1666F2035}" type="pres">
      <dgm:prSet presAssocID="{024B3415-2791-46C3-8FEE-1CFAAB667B86}" presName="spaceBetweenRectangles" presStyleCnt="0"/>
      <dgm:spPr/>
    </dgm:pt>
    <dgm:pt modelId="{071AF6B0-A379-449E-82C8-E0E98C0BBCFF}" type="pres">
      <dgm:prSet presAssocID="{8E8D5C5F-80C0-40BC-AE0B-46CA36C20F7A}" presName="parentLin" presStyleCnt="0"/>
      <dgm:spPr/>
    </dgm:pt>
    <dgm:pt modelId="{135BBBE3-86AE-46F6-B5D4-9B49E24E49F8}" type="pres">
      <dgm:prSet presAssocID="{8E8D5C5F-80C0-40BC-AE0B-46CA36C20F7A}" presName="parentLeftMargin" presStyleLbl="node1" presStyleIdx="1" presStyleCnt="3"/>
      <dgm:spPr/>
    </dgm:pt>
    <dgm:pt modelId="{90EEDB98-8BDE-4901-BE5E-C4A2A083BFA5}" type="pres">
      <dgm:prSet presAssocID="{8E8D5C5F-80C0-40BC-AE0B-46CA36C20F7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3175B77-9417-4F31-8A38-7D5765B73DC6}" type="pres">
      <dgm:prSet presAssocID="{8E8D5C5F-80C0-40BC-AE0B-46CA36C20F7A}" presName="negativeSpace" presStyleCnt="0"/>
      <dgm:spPr/>
    </dgm:pt>
    <dgm:pt modelId="{66419F28-8686-4FD2-A69F-D4B0D1E2B299}" type="pres">
      <dgm:prSet presAssocID="{8E8D5C5F-80C0-40BC-AE0B-46CA36C20F7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9133D30-690E-455D-9DEF-466EB61FD51C}" srcId="{386E6BFB-CA03-4688-83BE-16DF1ED5297F}" destId="{C524DAA5-BC06-4296-A260-15DA49BC854E}" srcOrd="0" destOrd="0" parTransId="{C0DF8AE4-A23D-42DE-9C60-4B51532198E3}" sibTransId="{3E78FBD7-48EA-4A3F-B129-1C8D6735F322}"/>
    <dgm:cxn modelId="{013A2B33-DB97-41EB-9ECB-DB02F0842F27}" type="presOf" srcId="{8E8D5C5F-80C0-40BC-AE0B-46CA36C20F7A}" destId="{90EEDB98-8BDE-4901-BE5E-C4A2A083BFA5}" srcOrd="1" destOrd="0" presId="urn:microsoft.com/office/officeart/2005/8/layout/list1"/>
    <dgm:cxn modelId="{25D8F364-77DF-4EA7-8795-86D51CFB12E0}" type="presOf" srcId="{A48E608C-50FF-42C7-8F2D-BF7086CAF379}" destId="{66419F28-8686-4FD2-A69F-D4B0D1E2B299}" srcOrd="0" destOrd="0" presId="urn:microsoft.com/office/officeart/2005/8/layout/list1"/>
    <dgm:cxn modelId="{0DBA3747-1F19-4A1F-9EE6-0DE975B06D9D}" srcId="{CDE015D1-DE67-48E2-8D12-9535188161B5}" destId="{AE79977A-8982-496A-BA62-13659106B500}" srcOrd="0" destOrd="0" parTransId="{6CC31E4D-EB8C-4868-B5DF-8D4B9050315C}" sibTransId="{49ADB1A8-699A-41AE-BF80-FC9BF7F457D7}"/>
    <dgm:cxn modelId="{3A7EBA48-2073-4B9C-A52D-1A6A641FCABF}" srcId="{53B09E3D-7C63-49E3-9940-AA0D29543626}" destId="{386E6BFB-CA03-4688-83BE-16DF1ED5297F}" srcOrd="0" destOrd="0" parTransId="{80653084-40D2-48A4-876C-327D04119C32}" sibTransId="{0618F815-6166-43AB-A276-C7217C87F11D}"/>
    <dgm:cxn modelId="{F2B1DC48-E7B8-4612-A8C3-7AD43795A1B5}" type="presOf" srcId="{53B09E3D-7C63-49E3-9940-AA0D29543626}" destId="{52FF5985-EA05-4038-ACE8-2AE56D73E0D7}" srcOrd="0" destOrd="0" presId="urn:microsoft.com/office/officeart/2005/8/layout/list1"/>
    <dgm:cxn modelId="{259F624B-FD9A-45CE-8372-5A237D4D708F}" type="presOf" srcId="{CDE015D1-DE67-48E2-8D12-9535188161B5}" destId="{3000325A-A8A9-4629-A26E-58A401F66577}" srcOrd="1" destOrd="0" presId="urn:microsoft.com/office/officeart/2005/8/layout/list1"/>
    <dgm:cxn modelId="{76B87254-08EC-4A36-AB73-FBA22BF7E181}" type="presOf" srcId="{CDE015D1-DE67-48E2-8D12-9535188161B5}" destId="{267156BB-33DD-4417-8A4B-CC70B5C75DAD}" srcOrd="0" destOrd="0" presId="urn:microsoft.com/office/officeart/2005/8/layout/list1"/>
    <dgm:cxn modelId="{E8F3CA77-0F57-496F-A954-9168571DFFC4}" type="presOf" srcId="{C524DAA5-BC06-4296-A260-15DA49BC854E}" destId="{5AA8F88F-3E42-450F-9B1D-62077B3D9AD8}" srcOrd="0" destOrd="0" presId="urn:microsoft.com/office/officeart/2005/8/layout/list1"/>
    <dgm:cxn modelId="{DD06267E-DBE4-4086-834D-E48DF4216098}" type="presOf" srcId="{AE79977A-8982-496A-BA62-13659106B500}" destId="{C484AE16-E3D1-4A77-9D4E-8A3E40222674}" srcOrd="0" destOrd="0" presId="urn:microsoft.com/office/officeart/2005/8/layout/list1"/>
    <dgm:cxn modelId="{9715D88C-FDB5-4633-AF55-E68535A654EE}" srcId="{8E8D5C5F-80C0-40BC-AE0B-46CA36C20F7A}" destId="{A48E608C-50FF-42C7-8F2D-BF7086CAF379}" srcOrd="0" destOrd="0" parTransId="{26089E3A-1645-440D-A65A-2C506E87887F}" sibTransId="{A6B244E9-F82C-4C9F-8D3F-02DFE8A319E8}"/>
    <dgm:cxn modelId="{BF7454A5-B204-49B7-AE57-056E261ED790}" type="presOf" srcId="{386E6BFB-CA03-4688-83BE-16DF1ED5297F}" destId="{F111B0D7-CD70-4D95-BF13-6AFFFDF5F4FA}" srcOrd="0" destOrd="0" presId="urn:microsoft.com/office/officeart/2005/8/layout/list1"/>
    <dgm:cxn modelId="{1CC5F7B1-2F28-4ABA-A059-8ABF1818F9DF}" srcId="{53B09E3D-7C63-49E3-9940-AA0D29543626}" destId="{CDE015D1-DE67-48E2-8D12-9535188161B5}" srcOrd="1" destOrd="0" parTransId="{7DD82E21-1A36-4365-B661-B78612552126}" sibTransId="{024B3415-2791-46C3-8FEE-1CFAAB667B86}"/>
    <dgm:cxn modelId="{E8A25ABA-1B7C-4DDD-AC94-4EA7C6E71F4A}" srcId="{53B09E3D-7C63-49E3-9940-AA0D29543626}" destId="{8E8D5C5F-80C0-40BC-AE0B-46CA36C20F7A}" srcOrd="2" destOrd="0" parTransId="{0F1B966D-638B-4623-A176-2EC8CF407123}" sibTransId="{1D9D86E7-088C-4EBB-8983-A48AD3DC6885}"/>
    <dgm:cxn modelId="{EE2A27CB-29CE-4D03-AC1E-904EDF2B0A52}" type="presOf" srcId="{8E8D5C5F-80C0-40BC-AE0B-46CA36C20F7A}" destId="{135BBBE3-86AE-46F6-B5D4-9B49E24E49F8}" srcOrd="0" destOrd="0" presId="urn:microsoft.com/office/officeart/2005/8/layout/list1"/>
    <dgm:cxn modelId="{493764F2-BCFC-4B3F-8E6A-942764E0A567}" type="presOf" srcId="{386E6BFB-CA03-4688-83BE-16DF1ED5297F}" destId="{2DABBBF2-2903-4006-A18A-86E7BD6155DF}" srcOrd="1" destOrd="0" presId="urn:microsoft.com/office/officeart/2005/8/layout/list1"/>
    <dgm:cxn modelId="{7ABB17C3-F34B-4378-9361-AB3D93DA74C6}" type="presParOf" srcId="{52FF5985-EA05-4038-ACE8-2AE56D73E0D7}" destId="{E61D4256-C49D-420D-A9FC-10C9FA047878}" srcOrd="0" destOrd="0" presId="urn:microsoft.com/office/officeart/2005/8/layout/list1"/>
    <dgm:cxn modelId="{17AD570D-D5F6-492C-9D45-8CA5424D45FF}" type="presParOf" srcId="{E61D4256-C49D-420D-A9FC-10C9FA047878}" destId="{F111B0D7-CD70-4D95-BF13-6AFFFDF5F4FA}" srcOrd="0" destOrd="0" presId="urn:microsoft.com/office/officeart/2005/8/layout/list1"/>
    <dgm:cxn modelId="{B03748A3-F303-4492-82B8-A9C934928E05}" type="presParOf" srcId="{E61D4256-C49D-420D-A9FC-10C9FA047878}" destId="{2DABBBF2-2903-4006-A18A-86E7BD6155DF}" srcOrd="1" destOrd="0" presId="urn:microsoft.com/office/officeart/2005/8/layout/list1"/>
    <dgm:cxn modelId="{CDFBD319-78A1-49B1-8925-FFE662F21CD8}" type="presParOf" srcId="{52FF5985-EA05-4038-ACE8-2AE56D73E0D7}" destId="{B0C585A9-97F1-452E-B630-4F374C788B33}" srcOrd="1" destOrd="0" presId="urn:microsoft.com/office/officeart/2005/8/layout/list1"/>
    <dgm:cxn modelId="{D448CDCD-276E-4E68-A94F-9F6C86CF6216}" type="presParOf" srcId="{52FF5985-EA05-4038-ACE8-2AE56D73E0D7}" destId="{5AA8F88F-3E42-450F-9B1D-62077B3D9AD8}" srcOrd="2" destOrd="0" presId="urn:microsoft.com/office/officeart/2005/8/layout/list1"/>
    <dgm:cxn modelId="{D3ACA5D5-1291-4FD5-A63F-E360D93D6E16}" type="presParOf" srcId="{52FF5985-EA05-4038-ACE8-2AE56D73E0D7}" destId="{1259F152-C9E9-4A2D-AD72-6189FEB99979}" srcOrd="3" destOrd="0" presId="urn:microsoft.com/office/officeart/2005/8/layout/list1"/>
    <dgm:cxn modelId="{FFB80863-6BF9-46A7-8680-6015AFA1F6EA}" type="presParOf" srcId="{52FF5985-EA05-4038-ACE8-2AE56D73E0D7}" destId="{474E2EEA-EAFC-4B9C-BADC-A3557640D350}" srcOrd="4" destOrd="0" presId="urn:microsoft.com/office/officeart/2005/8/layout/list1"/>
    <dgm:cxn modelId="{F95D2EB1-7CA9-424C-BE18-6CAA7744E918}" type="presParOf" srcId="{474E2EEA-EAFC-4B9C-BADC-A3557640D350}" destId="{267156BB-33DD-4417-8A4B-CC70B5C75DAD}" srcOrd="0" destOrd="0" presId="urn:microsoft.com/office/officeart/2005/8/layout/list1"/>
    <dgm:cxn modelId="{519820AA-09DB-4776-8F1C-7E9398B15E84}" type="presParOf" srcId="{474E2EEA-EAFC-4B9C-BADC-A3557640D350}" destId="{3000325A-A8A9-4629-A26E-58A401F66577}" srcOrd="1" destOrd="0" presId="urn:microsoft.com/office/officeart/2005/8/layout/list1"/>
    <dgm:cxn modelId="{4AB118C9-9788-4F88-85B8-95D35E871422}" type="presParOf" srcId="{52FF5985-EA05-4038-ACE8-2AE56D73E0D7}" destId="{BB0E27AA-7834-407C-96F7-DE6E38452C26}" srcOrd="5" destOrd="0" presId="urn:microsoft.com/office/officeart/2005/8/layout/list1"/>
    <dgm:cxn modelId="{CF65FBB5-779F-4B58-8AD7-866696BC6B16}" type="presParOf" srcId="{52FF5985-EA05-4038-ACE8-2AE56D73E0D7}" destId="{C484AE16-E3D1-4A77-9D4E-8A3E40222674}" srcOrd="6" destOrd="0" presId="urn:microsoft.com/office/officeart/2005/8/layout/list1"/>
    <dgm:cxn modelId="{C81140C5-9976-406D-A6D0-D19110084CB0}" type="presParOf" srcId="{52FF5985-EA05-4038-ACE8-2AE56D73E0D7}" destId="{6092A629-D172-46EA-A065-6AD1666F2035}" srcOrd="7" destOrd="0" presId="urn:microsoft.com/office/officeart/2005/8/layout/list1"/>
    <dgm:cxn modelId="{441CCB45-0AE3-47D0-8493-FFC755C0FF6C}" type="presParOf" srcId="{52FF5985-EA05-4038-ACE8-2AE56D73E0D7}" destId="{071AF6B0-A379-449E-82C8-E0E98C0BBCFF}" srcOrd="8" destOrd="0" presId="urn:microsoft.com/office/officeart/2005/8/layout/list1"/>
    <dgm:cxn modelId="{A1D4D5A1-66EC-4728-9861-2A51358FDBEB}" type="presParOf" srcId="{071AF6B0-A379-449E-82C8-E0E98C0BBCFF}" destId="{135BBBE3-86AE-46F6-B5D4-9B49E24E49F8}" srcOrd="0" destOrd="0" presId="urn:microsoft.com/office/officeart/2005/8/layout/list1"/>
    <dgm:cxn modelId="{B111B49E-E4F7-4A3E-819A-02FF4672B43D}" type="presParOf" srcId="{071AF6B0-A379-449E-82C8-E0E98C0BBCFF}" destId="{90EEDB98-8BDE-4901-BE5E-C4A2A083BFA5}" srcOrd="1" destOrd="0" presId="urn:microsoft.com/office/officeart/2005/8/layout/list1"/>
    <dgm:cxn modelId="{84170969-4AF4-44CE-9A38-9A3C27180786}" type="presParOf" srcId="{52FF5985-EA05-4038-ACE8-2AE56D73E0D7}" destId="{E3175B77-9417-4F31-8A38-7D5765B73DC6}" srcOrd="9" destOrd="0" presId="urn:microsoft.com/office/officeart/2005/8/layout/list1"/>
    <dgm:cxn modelId="{F2CF16A8-18AF-4E40-AC38-87B57D505E54}" type="presParOf" srcId="{52FF5985-EA05-4038-ACE8-2AE56D73E0D7}" destId="{66419F28-8686-4FD2-A69F-D4B0D1E2B299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DF27DA-994E-44C7-B0C6-D5A2CDFF16A7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BD26C369-4041-45D0-B21D-DD41D2808BE4}">
      <dgm:prSet/>
      <dgm:spPr/>
      <dgm:t>
        <a:bodyPr/>
        <a:lstStyle/>
        <a:p>
          <a:r>
            <a:rPr lang="it-IT" dirty="0" err="1"/>
            <a:t>Get</a:t>
          </a:r>
          <a:r>
            <a:rPr lang="it-IT" dirty="0"/>
            <a:t> the XML </a:t>
          </a:r>
          <a:r>
            <a:rPr lang="it-IT" dirty="0" err="1"/>
            <a:t>response</a:t>
          </a:r>
          <a:r>
            <a:rPr lang="it-IT" dirty="0"/>
            <a:t> </a:t>
          </a:r>
          <a:r>
            <a:rPr lang="it-IT" dirty="0" err="1"/>
            <a:t>object</a:t>
          </a:r>
          <a:endParaRPr lang="en-US" dirty="0"/>
        </a:p>
      </dgm:t>
    </dgm:pt>
    <dgm:pt modelId="{F8B6E64C-980A-4A3D-8690-AE4C52755821}" type="parTrans" cxnId="{4C93CD3C-70E9-4B93-8255-09D7E7D95779}">
      <dgm:prSet/>
      <dgm:spPr/>
      <dgm:t>
        <a:bodyPr/>
        <a:lstStyle/>
        <a:p>
          <a:endParaRPr lang="en-US"/>
        </a:p>
      </dgm:t>
    </dgm:pt>
    <dgm:pt modelId="{707E3FB3-DFEA-47B9-9280-4F30E06BD3BD}" type="sibTrans" cxnId="{4C93CD3C-70E9-4B93-8255-09D7E7D95779}">
      <dgm:prSet/>
      <dgm:spPr/>
      <dgm:t>
        <a:bodyPr/>
        <a:lstStyle/>
        <a:p>
          <a:endParaRPr lang="en-US"/>
        </a:p>
      </dgm:t>
    </dgm:pt>
    <dgm:pt modelId="{91EB5D5A-AFD2-49BD-835B-7570A268BF52}">
      <dgm:prSet/>
      <dgm:spPr/>
      <dgm:t>
        <a:bodyPr/>
        <a:lstStyle/>
        <a:p>
          <a:r>
            <a:rPr lang="it-IT" dirty="0"/>
            <a:t>Parse the </a:t>
          </a:r>
          <a:r>
            <a:rPr lang="it-IT" dirty="0" err="1"/>
            <a:t>string</a:t>
          </a:r>
          <a:r>
            <a:rPr lang="it-IT" dirty="0"/>
            <a:t> with </a:t>
          </a:r>
          <a:r>
            <a:rPr lang="it-IT" dirty="0" err="1"/>
            <a:t>Xpath</a:t>
          </a:r>
          <a:r>
            <a:rPr lang="it-IT" dirty="0"/>
            <a:t> </a:t>
          </a:r>
          <a:r>
            <a:rPr lang="it-IT" dirty="0" err="1"/>
            <a:t>expressions</a:t>
          </a:r>
          <a:r>
            <a:rPr lang="it-IT" dirty="0"/>
            <a:t> to </a:t>
          </a:r>
          <a:r>
            <a:rPr lang="it-IT" dirty="0" err="1"/>
            <a:t>get</a:t>
          </a:r>
          <a:r>
            <a:rPr lang="it-IT" dirty="0"/>
            <a:t> the data</a:t>
          </a:r>
          <a:endParaRPr lang="en-US" dirty="0"/>
        </a:p>
      </dgm:t>
    </dgm:pt>
    <dgm:pt modelId="{D8929F56-DF6C-4549-AC2D-917C6EA7577F}" type="parTrans" cxnId="{9FFA763B-23FC-44E6-8D83-F7AEAEA6CB1E}">
      <dgm:prSet/>
      <dgm:spPr/>
      <dgm:t>
        <a:bodyPr/>
        <a:lstStyle/>
        <a:p>
          <a:endParaRPr lang="en-US"/>
        </a:p>
      </dgm:t>
    </dgm:pt>
    <dgm:pt modelId="{B613A535-5B4A-4509-88E7-0B1E21BB2BA3}" type="sibTrans" cxnId="{9FFA763B-23FC-44E6-8D83-F7AEAEA6CB1E}">
      <dgm:prSet/>
      <dgm:spPr/>
      <dgm:t>
        <a:bodyPr/>
        <a:lstStyle/>
        <a:p>
          <a:endParaRPr lang="en-US"/>
        </a:p>
      </dgm:t>
    </dgm:pt>
    <dgm:pt modelId="{EC4A7A45-9C3C-41FC-80E5-EE9CBF1F3660}">
      <dgm:prSet/>
      <dgm:spPr/>
      <dgm:t>
        <a:bodyPr/>
        <a:lstStyle/>
        <a:p>
          <a:r>
            <a:rPr lang="it-IT"/>
            <a:t>Print the data</a:t>
          </a:r>
          <a:endParaRPr lang="en-US"/>
        </a:p>
      </dgm:t>
    </dgm:pt>
    <dgm:pt modelId="{C9F73A7E-906E-44CE-9D5E-D0BDB2CC1E3D}" type="parTrans" cxnId="{42C70BC3-F1B0-4073-B658-2E87AB9728A4}">
      <dgm:prSet/>
      <dgm:spPr/>
      <dgm:t>
        <a:bodyPr/>
        <a:lstStyle/>
        <a:p>
          <a:endParaRPr lang="en-US"/>
        </a:p>
      </dgm:t>
    </dgm:pt>
    <dgm:pt modelId="{EC37033D-54D4-43DF-810E-B52CF4C04720}" type="sibTrans" cxnId="{42C70BC3-F1B0-4073-B658-2E87AB9728A4}">
      <dgm:prSet/>
      <dgm:spPr/>
      <dgm:t>
        <a:bodyPr/>
        <a:lstStyle/>
        <a:p>
          <a:endParaRPr lang="en-US"/>
        </a:p>
      </dgm:t>
    </dgm:pt>
    <dgm:pt modelId="{2FFA64F4-874E-48AD-A115-8C45A93543AC}" type="pres">
      <dgm:prSet presAssocID="{48DF27DA-994E-44C7-B0C6-D5A2CDFF16A7}" presName="outerComposite" presStyleCnt="0">
        <dgm:presLayoutVars>
          <dgm:chMax val="5"/>
          <dgm:dir/>
          <dgm:resizeHandles val="exact"/>
        </dgm:presLayoutVars>
      </dgm:prSet>
      <dgm:spPr/>
    </dgm:pt>
    <dgm:pt modelId="{4AFBDF3B-9A58-414C-85EE-9FCF7BA871D3}" type="pres">
      <dgm:prSet presAssocID="{48DF27DA-994E-44C7-B0C6-D5A2CDFF16A7}" presName="dummyMaxCanvas" presStyleCnt="0">
        <dgm:presLayoutVars/>
      </dgm:prSet>
      <dgm:spPr/>
    </dgm:pt>
    <dgm:pt modelId="{C53280F3-E09C-4A7D-9BAB-FBA7F5D437D9}" type="pres">
      <dgm:prSet presAssocID="{48DF27DA-994E-44C7-B0C6-D5A2CDFF16A7}" presName="ThreeNodes_1" presStyleLbl="node1" presStyleIdx="0" presStyleCnt="3">
        <dgm:presLayoutVars>
          <dgm:bulletEnabled val="1"/>
        </dgm:presLayoutVars>
      </dgm:prSet>
      <dgm:spPr/>
    </dgm:pt>
    <dgm:pt modelId="{7A90F958-9576-4CED-97E6-744E196CD319}" type="pres">
      <dgm:prSet presAssocID="{48DF27DA-994E-44C7-B0C6-D5A2CDFF16A7}" presName="ThreeNodes_2" presStyleLbl="node1" presStyleIdx="1" presStyleCnt="3">
        <dgm:presLayoutVars>
          <dgm:bulletEnabled val="1"/>
        </dgm:presLayoutVars>
      </dgm:prSet>
      <dgm:spPr/>
    </dgm:pt>
    <dgm:pt modelId="{90E9089F-791F-4106-936F-D1A30797E60A}" type="pres">
      <dgm:prSet presAssocID="{48DF27DA-994E-44C7-B0C6-D5A2CDFF16A7}" presName="ThreeNodes_3" presStyleLbl="node1" presStyleIdx="2" presStyleCnt="3">
        <dgm:presLayoutVars>
          <dgm:bulletEnabled val="1"/>
        </dgm:presLayoutVars>
      </dgm:prSet>
      <dgm:spPr/>
    </dgm:pt>
    <dgm:pt modelId="{EDB70DB3-F730-476C-A5FF-F685A7ECFA56}" type="pres">
      <dgm:prSet presAssocID="{48DF27DA-994E-44C7-B0C6-D5A2CDFF16A7}" presName="ThreeConn_1-2" presStyleLbl="fgAccFollowNode1" presStyleIdx="0" presStyleCnt="2">
        <dgm:presLayoutVars>
          <dgm:bulletEnabled val="1"/>
        </dgm:presLayoutVars>
      </dgm:prSet>
      <dgm:spPr/>
    </dgm:pt>
    <dgm:pt modelId="{73AE8273-EC0A-4B37-B7AA-918EAE341D99}" type="pres">
      <dgm:prSet presAssocID="{48DF27DA-994E-44C7-B0C6-D5A2CDFF16A7}" presName="ThreeConn_2-3" presStyleLbl="fgAccFollowNode1" presStyleIdx="1" presStyleCnt="2">
        <dgm:presLayoutVars>
          <dgm:bulletEnabled val="1"/>
        </dgm:presLayoutVars>
      </dgm:prSet>
      <dgm:spPr/>
    </dgm:pt>
    <dgm:pt modelId="{35F884E5-0FC1-407B-999F-7277DA517854}" type="pres">
      <dgm:prSet presAssocID="{48DF27DA-994E-44C7-B0C6-D5A2CDFF16A7}" presName="ThreeNodes_1_text" presStyleLbl="node1" presStyleIdx="2" presStyleCnt="3">
        <dgm:presLayoutVars>
          <dgm:bulletEnabled val="1"/>
        </dgm:presLayoutVars>
      </dgm:prSet>
      <dgm:spPr/>
    </dgm:pt>
    <dgm:pt modelId="{3E44AD4D-763D-42AE-910D-D7F4D63FDE92}" type="pres">
      <dgm:prSet presAssocID="{48DF27DA-994E-44C7-B0C6-D5A2CDFF16A7}" presName="ThreeNodes_2_text" presStyleLbl="node1" presStyleIdx="2" presStyleCnt="3">
        <dgm:presLayoutVars>
          <dgm:bulletEnabled val="1"/>
        </dgm:presLayoutVars>
      </dgm:prSet>
      <dgm:spPr/>
    </dgm:pt>
    <dgm:pt modelId="{F350F28A-4DC4-4C2F-8417-C29EAF333785}" type="pres">
      <dgm:prSet presAssocID="{48DF27DA-994E-44C7-B0C6-D5A2CDFF16A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8418BF08-346F-462D-A4CC-327F60589121}" type="presOf" srcId="{EC4A7A45-9C3C-41FC-80E5-EE9CBF1F3660}" destId="{F350F28A-4DC4-4C2F-8417-C29EAF333785}" srcOrd="1" destOrd="0" presId="urn:microsoft.com/office/officeart/2005/8/layout/vProcess5"/>
    <dgm:cxn modelId="{65CCA11B-A01F-45CE-A70B-C7A6D45C7DBF}" type="presOf" srcId="{EC4A7A45-9C3C-41FC-80E5-EE9CBF1F3660}" destId="{90E9089F-791F-4106-936F-D1A30797E60A}" srcOrd="0" destOrd="0" presId="urn:microsoft.com/office/officeart/2005/8/layout/vProcess5"/>
    <dgm:cxn modelId="{6076EE27-6D0A-46F9-9FAC-0FF91629CD65}" type="presOf" srcId="{707E3FB3-DFEA-47B9-9280-4F30E06BD3BD}" destId="{EDB70DB3-F730-476C-A5FF-F685A7ECFA56}" srcOrd="0" destOrd="0" presId="urn:microsoft.com/office/officeart/2005/8/layout/vProcess5"/>
    <dgm:cxn modelId="{9FFA763B-23FC-44E6-8D83-F7AEAEA6CB1E}" srcId="{48DF27DA-994E-44C7-B0C6-D5A2CDFF16A7}" destId="{91EB5D5A-AFD2-49BD-835B-7570A268BF52}" srcOrd="1" destOrd="0" parTransId="{D8929F56-DF6C-4549-AC2D-917C6EA7577F}" sibTransId="{B613A535-5B4A-4509-88E7-0B1E21BB2BA3}"/>
    <dgm:cxn modelId="{4C93CD3C-70E9-4B93-8255-09D7E7D95779}" srcId="{48DF27DA-994E-44C7-B0C6-D5A2CDFF16A7}" destId="{BD26C369-4041-45D0-B21D-DD41D2808BE4}" srcOrd="0" destOrd="0" parTransId="{F8B6E64C-980A-4A3D-8690-AE4C52755821}" sibTransId="{707E3FB3-DFEA-47B9-9280-4F30E06BD3BD}"/>
    <dgm:cxn modelId="{FF733A59-92F1-471F-A81F-42099968C329}" type="presOf" srcId="{BD26C369-4041-45D0-B21D-DD41D2808BE4}" destId="{C53280F3-E09C-4A7D-9BAB-FBA7F5D437D9}" srcOrd="0" destOrd="0" presId="urn:microsoft.com/office/officeart/2005/8/layout/vProcess5"/>
    <dgm:cxn modelId="{3250047C-3A54-49C7-B3EB-4838AA2BDB2B}" type="presOf" srcId="{91EB5D5A-AFD2-49BD-835B-7570A268BF52}" destId="{3E44AD4D-763D-42AE-910D-D7F4D63FDE92}" srcOrd="1" destOrd="0" presId="urn:microsoft.com/office/officeart/2005/8/layout/vProcess5"/>
    <dgm:cxn modelId="{65D2CE8F-AB53-4D52-8B15-8243B7CC2290}" type="presOf" srcId="{91EB5D5A-AFD2-49BD-835B-7570A268BF52}" destId="{7A90F958-9576-4CED-97E6-744E196CD319}" srcOrd="0" destOrd="0" presId="urn:microsoft.com/office/officeart/2005/8/layout/vProcess5"/>
    <dgm:cxn modelId="{1CB0DA93-AA62-4304-B54A-24B8F9E4DDF9}" type="presOf" srcId="{B613A535-5B4A-4509-88E7-0B1E21BB2BA3}" destId="{73AE8273-EC0A-4B37-B7AA-918EAE341D99}" srcOrd="0" destOrd="0" presId="urn:microsoft.com/office/officeart/2005/8/layout/vProcess5"/>
    <dgm:cxn modelId="{3AC25DBC-6FEE-4F8E-BB2F-A3394DB765D4}" type="presOf" srcId="{BD26C369-4041-45D0-B21D-DD41D2808BE4}" destId="{35F884E5-0FC1-407B-999F-7277DA517854}" srcOrd="1" destOrd="0" presId="urn:microsoft.com/office/officeart/2005/8/layout/vProcess5"/>
    <dgm:cxn modelId="{42C70BC3-F1B0-4073-B658-2E87AB9728A4}" srcId="{48DF27DA-994E-44C7-B0C6-D5A2CDFF16A7}" destId="{EC4A7A45-9C3C-41FC-80E5-EE9CBF1F3660}" srcOrd="2" destOrd="0" parTransId="{C9F73A7E-906E-44CE-9D5E-D0BDB2CC1E3D}" sibTransId="{EC37033D-54D4-43DF-810E-B52CF4C04720}"/>
    <dgm:cxn modelId="{B5E3B7D4-5EAD-4855-9792-746D2433CA7A}" type="presOf" srcId="{48DF27DA-994E-44C7-B0C6-D5A2CDFF16A7}" destId="{2FFA64F4-874E-48AD-A115-8C45A93543AC}" srcOrd="0" destOrd="0" presId="urn:microsoft.com/office/officeart/2005/8/layout/vProcess5"/>
    <dgm:cxn modelId="{8AD81671-0749-4A7B-9449-6A5B9D1DFED4}" type="presParOf" srcId="{2FFA64F4-874E-48AD-A115-8C45A93543AC}" destId="{4AFBDF3B-9A58-414C-85EE-9FCF7BA871D3}" srcOrd="0" destOrd="0" presId="urn:microsoft.com/office/officeart/2005/8/layout/vProcess5"/>
    <dgm:cxn modelId="{74240CE2-F1D6-4CB6-86F8-9A1A57FBAFE1}" type="presParOf" srcId="{2FFA64F4-874E-48AD-A115-8C45A93543AC}" destId="{C53280F3-E09C-4A7D-9BAB-FBA7F5D437D9}" srcOrd="1" destOrd="0" presId="urn:microsoft.com/office/officeart/2005/8/layout/vProcess5"/>
    <dgm:cxn modelId="{5226B770-DC91-47C1-A2C8-228DFE6D5A0F}" type="presParOf" srcId="{2FFA64F4-874E-48AD-A115-8C45A93543AC}" destId="{7A90F958-9576-4CED-97E6-744E196CD319}" srcOrd="2" destOrd="0" presId="urn:microsoft.com/office/officeart/2005/8/layout/vProcess5"/>
    <dgm:cxn modelId="{62399212-64C2-497C-B98B-921AF54A4AC1}" type="presParOf" srcId="{2FFA64F4-874E-48AD-A115-8C45A93543AC}" destId="{90E9089F-791F-4106-936F-D1A30797E60A}" srcOrd="3" destOrd="0" presId="urn:microsoft.com/office/officeart/2005/8/layout/vProcess5"/>
    <dgm:cxn modelId="{C8A872B4-181E-431E-9518-92019F6F1ABE}" type="presParOf" srcId="{2FFA64F4-874E-48AD-A115-8C45A93543AC}" destId="{EDB70DB3-F730-476C-A5FF-F685A7ECFA56}" srcOrd="4" destOrd="0" presId="urn:microsoft.com/office/officeart/2005/8/layout/vProcess5"/>
    <dgm:cxn modelId="{A174E5FC-A79F-4FF8-B956-EA229CC7E750}" type="presParOf" srcId="{2FFA64F4-874E-48AD-A115-8C45A93543AC}" destId="{73AE8273-EC0A-4B37-B7AA-918EAE341D99}" srcOrd="5" destOrd="0" presId="urn:microsoft.com/office/officeart/2005/8/layout/vProcess5"/>
    <dgm:cxn modelId="{7F1046A8-65FB-4CA4-8FE6-FE9617EB7DA4}" type="presParOf" srcId="{2FFA64F4-874E-48AD-A115-8C45A93543AC}" destId="{35F884E5-0FC1-407B-999F-7277DA517854}" srcOrd="6" destOrd="0" presId="urn:microsoft.com/office/officeart/2005/8/layout/vProcess5"/>
    <dgm:cxn modelId="{146E1557-7FE2-430C-97A2-D35EF6859BE1}" type="presParOf" srcId="{2FFA64F4-874E-48AD-A115-8C45A93543AC}" destId="{3E44AD4D-763D-42AE-910D-D7F4D63FDE92}" srcOrd="7" destOrd="0" presId="urn:microsoft.com/office/officeart/2005/8/layout/vProcess5"/>
    <dgm:cxn modelId="{F85E4EE3-0BBF-44FD-91C3-3194E2BF7BC9}" type="presParOf" srcId="{2FFA64F4-874E-48AD-A115-8C45A93543AC}" destId="{F350F28A-4DC4-4C2F-8417-C29EAF33378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62A0D9-53BA-485C-9275-37D637516E1C}">
      <dsp:nvSpPr>
        <dsp:cNvPr id="0" name=""/>
        <dsp:cNvSpPr/>
      </dsp:nvSpPr>
      <dsp:spPr>
        <a:xfrm>
          <a:off x="-4478801" y="-691857"/>
          <a:ext cx="5374749" cy="5374749"/>
        </a:xfrm>
        <a:prstGeom prst="blockArc">
          <a:avLst>
            <a:gd name="adj1" fmla="val 18900000"/>
            <a:gd name="adj2" fmla="val 2700000"/>
            <a:gd name="adj3" fmla="val 402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0B42C-7C5B-4B9A-B5F4-2F0C7EC335D6}">
      <dsp:nvSpPr>
        <dsp:cNvPr id="0" name=""/>
        <dsp:cNvSpPr/>
      </dsp:nvSpPr>
      <dsp:spPr>
        <a:xfrm>
          <a:off x="733651" y="570159"/>
          <a:ext cx="8525142" cy="1140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5001" tIns="86360" rIns="86360" bIns="8636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b="1" kern="1200" dirty="0" err="1"/>
            <a:t>Requests</a:t>
          </a:r>
          <a:r>
            <a:rPr lang="it-IT" sz="3400" b="1" kern="1200" dirty="0"/>
            <a:t>:</a:t>
          </a:r>
          <a:br>
            <a:rPr lang="it-IT" sz="3400" kern="1200" dirty="0"/>
          </a:br>
          <a:r>
            <a:rPr lang="it-IT" sz="2800" kern="1200" dirty="0" err="1">
              <a:cs typeface="Arial" panose="020B0604020202020204" pitchFamily="34" charset="0"/>
            </a:rPr>
            <a:t>Netconf</a:t>
          </a:r>
          <a:r>
            <a:rPr lang="it-IT" sz="2800" kern="1200" dirty="0">
              <a:cs typeface="Arial" panose="020B0604020202020204" pitchFamily="34" charset="0"/>
            </a:rPr>
            <a:t> queries to the </a:t>
          </a:r>
          <a:r>
            <a:rPr lang="it-IT" sz="2800" kern="1200" dirty="0" err="1">
              <a:cs typeface="Arial" panose="020B0604020202020204" pitchFamily="34" charset="0"/>
            </a:rPr>
            <a:t>selected</a:t>
          </a:r>
          <a:r>
            <a:rPr lang="it-IT" sz="2800" kern="1200" dirty="0">
              <a:cs typeface="Arial" panose="020B0604020202020204" pitchFamily="34" charset="0"/>
            </a:rPr>
            <a:t> device</a:t>
          </a:r>
          <a:endParaRPr lang="it-IT" sz="2800" kern="1200" dirty="0"/>
        </a:p>
      </dsp:txBody>
      <dsp:txXfrm>
        <a:off x="733651" y="570159"/>
        <a:ext cx="8525142" cy="1140158"/>
      </dsp:txXfrm>
    </dsp:sp>
    <dsp:sp modelId="{801D7B3E-0536-4330-9D52-DCDAD78B0579}">
      <dsp:nvSpPr>
        <dsp:cNvPr id="0" name=""/>
        <dsp:cNvSpPr/>
      </dsp:nvSpPr>
      <dsp:spPr>
        <a:xfrm>
          <a:off x="21052" y="427639"/>
          <a:ext cx="1425198" cy="1425198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469AF2-9FBC-43D0-A258-8B1B4C9C53F1}">
      <dsp:nvSpPr>
        <dsp:cNvPr id="0" name=""/>
        <dsp:cNvSpPr/>
      </dsp:nvSpPr>
      <dsp:spPr>
        <a:xfrm>
          <a:off x="733651" y="2280716"/>
          <a:ext cx="8525142" cy="1140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5001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300" b="1" kern="1200" dirty="0" err="1"/>
            <a:t>Responses</a:t>
          </a:r>
          <a:r>
            <a:rPr lang="it-IT" sz="3300" b="1" kern="1200" dirty="0"/>
            <a:t>:</a:t>
          </a:r>
          <a:br>
            <a:rPr lang="it-IT" sz="3300" kern="1200" dirty="0"/>
          </a:br>
          <a:r>
            <a:rPr lang="it-IT" sz="2800" kern="1200" dirty="0" err="1">
              <a:cs typeface="Arial" panose="020B0604020202020204" pitchFamily="34" charset="0"/>
            </a:rPr>
            <a:t>Xpath</a:t>
          </a:r>
          <a:r>
            <a:rPr lang="it-IT" sz="2800" kern="1200" dirty="0">
              <a:cs typeface="Arial" panose="020B0604020202020204" pitchFamily="34" charset="0"/>
            </a:rPr>
            <a:t> filtering on the </a:t>
          </a:r>
          <a:r>
            <a:rPr lang="it-IT" sz="2800" kern="1200" dirty="0" err="1">
              <a:cs typeface="Arial" panose="020B0604020202020204" pitchFamily="34" charset="0"/>
            </a:rPr>
            <a:t>received</a:t>
          </a:r>
          <a:r>
            <a:rPr lang="it-IT" sz="2800" kern="1200" dirty="0">
              <a:cs typeface="Arial" panose="020B0604020202020204" pitchFamily="34" charset="0"/>
            </a:rPr>
            <a:t> XML </a:t>
          </a:r>
          <a:r>
            <a:rPr lang="it-IT" sz="2800" kern="1200" dirty="0" err="1">
              <a:cs typeface="Arial" panose="020B0604020202020204" pitchFamily="34" charset="0"/>
            </a:rPr>
            <a:t>response</a:t>
          </a:r>
          <a:endParaRPr lang="it-IT" sz="2800" kern="1200" dirty="0"/>
        </a:p>
      </dsp:txBody>
      <dsp:txXfrm>
        <a:off x="733651" y="2280716"/>
        <a:ext cx="8525142" cy="1140158"/>
      </dsp:txXfrm>
    </dsp:sp>
    <dsp:sp modelId="{E752E6E6-54E9-4AE3-800D-EBB2B967E9EB}">
      <dsp:nvSpPr>
        <dsp:cNvPr id="0" name=""/>
        <dsp:cNvSpPr/>
      </dsp:nvSpPr>
      <dsp:spPr>
        <a:xfrm>
          <a:off x="21052" y="2138196"/>
          <a:ext cx="1425198" cy="1425198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A8F88F-3E42-450F-9B1D-62077B3D9AD8}">
      <dsp:nvSpPr>
        <dsp:cNvPr id="0" name=""/>
        <dsp:cNvSpPr/>
      </dsp:nvSpPr>
      <dsp:spPr>
        <a:xfrm>
          <a:off x="0" y="287756"/>
          <a:ext cx="10515600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We </a:t>
          </a:r>
          <a:r>
            <a:rPr lang="it-IT" sz="1800" kern="1200" dirty="0" err="1"/>
            <a:t>used</a:t>
          </a:r>
          <a:r>
            <a:rPr lang="it-IT" sz="1800" kern="1200" dirty="0"/>
            <a:t> the </a:t>
          </a:r>
          <a:r>
            <a:rPr lang="it-IT" sz="1800" kern="1200" dirty="0" err="1"/>
            <a:t>function</a:t>
          </a:r>
          <a:r>
            <a:rPr lang="it-IT" sz="1800" kern="1200" dirty="0"/>
            <a:t> .</a:t>
          </a:r>
          <a:r>
            <a:rPr lang="it-IT" sz="1800" kern="1200" dirty="0" err="1"/>
            <a:t>get</a:t>
          </a:r>
          <a:r>
            <a:rPr lang="it-IT" sz="1800" kern="1200" dirty="0"/>
            <a:t>(), </a:t>
          </a:r>
          <a:r>
            <a:rPr lang="it-IT" sz="1800" kern="1200" dirty="0" err="1"/>
            <a:t>called</a:t>
          </a:r>
          <a:r>
            <a:rPr lang="it-IT" sz="1800" kern="1200" dirty="0"/>
            <a:t> to the </a:t>
          </a:r>
          <a:r>
            <a:rPr lang="it-IT" sz="1800" kern="1200" dirty="0" err="1"/>
            <a:t>established</a:t>
          </a:r>
          <a:r>
            <a:rPr lang="it-IT" sz="1800" kern="1200" dirty="0"/>
            <a:t> connection to </a:t>
          </a:r>
          <a:r>
            <a:rPr lang="it-IT" sz="1800" kern="1200" dirty="0" err="1"/>
            <a:t>obtain</a:t>
          </a:r>
          <a:r>
            <a:rPr lang="it-IT" sz="1800" kern="1200" dirty="0"/>
            <a:t> </a:t>
          </a:r>
          <a:r>
            <a:rPr lang="it-IT" sz="1800" kern="1200" dirty="0" err="1"/>
            <a:t>tuned</a:t>
          </a:r>
          <a:r>
            <a:rPr lang="it-IT" sz="1800" kern="1200" dirty="0"/>
            <a:t> frequency and optical set point for </a:t>
          </a:r>
          <a:r>
            <a:rPr lang="it-IT" sz="1800" kern="1200" dirty="0" err="1"/>
            <a:t>each</a:t>
          </a:r>
          <a:r>
            <a:rPr lang="it-IT" sz="1800" kern="1200" dirty="0"/>
            <a:t> </a:t>
          </a:r>
          <a:r>
            <a:rPr lang="it-IT" sz="1800" kern="1200" dirty="0" err="1"/>
            <a:t>interface</a:t>
          </a:r>
          <a:r>
            <a:rPr lang="it-IT" sz="1800" kern="1200" dirty="0"/>
            <a:t>.</a:t>
          </a:r>
          <a:endParaRPr lang="en-US" sz="1800" kern="1200" dirty="0"/>
        </a:p>
      </dsp:txBody>
      <dsp:txXfrm>
        <a:off x="0" y="287756"/>
        <a:ext cx="10515600" cy="1020600"/>
      </dsp:txXfrm>
    </dsp:sp>
    <dsp:sp modelId="{2DABBBF2-2903-4006-A18A-86E7BD6155DF}">
      <dsp:nvSpPr>
        <dsp:cNvPr id="0" name=""/>
        <dsp:cNvSpPr/>
      </dsp:nvSpPr>
      <dsp:spPr>
        <a:xfrm>
          <a:off x="525780" y="22076"/>
          <a:ext cx="736092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b="1" kern="1200"/>
            <a:t>&lt;get&gt;</a:t>
          </a:r>
          <a:endParaRPr lang="en-US" sz="1800" b="1" kern="1200" dirty="0"/>
        </a:p>
      </dsp:txBody>
      <dsp:txXfrm>
        <a:off x="551719" y="48015"/>
        <a:ext cx="7309042" cy="479482"/>
      </dsp:txXfrm>
    </dsp:sp>
    <dsp:sp modelId="{C484AE16-E3D1-4A77-9D4E-8A3E40222674}">
      <dsp:nvSpPr>
        <dsp:cNvPr id="0" name=""/>
        <dsp:cNvSpPr/>
      </dsp:nvSpPr>
      <dsp:spPr>
        <a:xfrm>
          <a:off x="0" y="1671236"/>
          <a:ext cx="10515600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We </a:t>
          </a:r>
          <a:r>
            <a:rPr lang="it-IT" sz="1800" kern="1200" dirty="0" err="1"/>
            <a:t>used</a:t>
          </a:r>
          <a:r>
            <a:rPr lang="it-IT" sz="1800" kern="1200" dirty="0"/>
            <a:t> the </a:t>
          </a:r>
          <a:r>
            <a:rPr lang="it-IT" sz="1800" kern="1200" dirty="0" err="1"/>
            <a:t>function</a:t>
          </a:r>
          <a:r>
            <a:rPr lang="it-IT" sz="1800" kern="1200" dirty="0"/>
            <a:t> .</a:t>
          </a:r>
          <a:r>
            <a:rPr lang="it-IT" sz="1800" kern="1200" dirty="0" err="1"/>
            <a:t>get_config</a:t>
          </a:r>
          <a:r>
            <a:rPr lang="it-IT" sz="1800" kern="1200" dirty="0"/>
            <a:t>(), </a:t>
          </a:r>
          <a:r>
            <a:rPr lang="it-IT" sz="1800" kern="1200" dirty="0" err="1"/>
            <a:t>called</a:t>
          </a:r>
          <a:r>
            <a:rPr lang="it-IT" sz="1800" kern="1200" dirty="0"/>
            <a:t> on the </a:t>
          </a:r>
          <a:r>
            <a:rPr lang="it-IT" sz="1800" kern="1200" dirty="0" err="1"/>
            <a:t>established</a:t>
          </a:r>
          <a:r>
            <a:rPr lang="it-IT" sz="1800" kern="1200" dirty="0"/>
            <a:t> connection to </a:t>
          </a:r>
          <a:r>
            <a:rPr lang="it-IT" sz="1800" kern="1200" dirty="0" err="1"/>
            <a:t>obtain</a:t>
          </a:r>
          <a:r>
            <a:rPr lang="it-IT" sz="1800" kern="1200" dirty="0"/>
            <a:t> the list of </a:t>
          </a:r>
          <a:r>
            <a:rPr lang="it-IT" sz="1800" kern="1200" dirty="0" err="1"/>
            <a:t>all</a:t>
          </a:r>
          <a:r>
            <a:rPr lang="it-IT" sz="1800" kern="1200" dirty="0"/>
            <a:t> the </a:t>
          </a:r>
          <a:r>
            <a:rPr lang="it-IT" sz="1800" kern="1200" dirty="0" err="1"/>
            <a:t>interfaces</a:t>
          </a:r>
          <a:r>
            <a:rPr lang="it-IT" sz="1800" kern="1200" dirty="0"/>
            <a:t> of the device.</a:t>
          </a:r>
          <a:endParaRPr lang="en-US" sz="1800" kern="1200" dirty="0"/>
        </a:p>
      </dsp:txBody>
      <dsp:txXfrm>
        <a:off x="0" y="1671236"/>
        <a:ext cx="10515600" cy="1020600"/>
      </dsp:txXfrm>
    </dsp:sp>
    <dsp:sp modelId="{3000325A-A8A9-4629-A26E-58A401F66577}">
      <dsp:nvSpPr>
        <dsp:cNvPr id="0" name=""/>
        <dsp:cNvSpPr/>
      </dsp:nvSpPr>
      <dsp:spPr>
        <a:xfrm>
          <a:off x="525780" y="1405556"/>
          <a:ext cx="736092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b="1" kern="1200" dirty="0"/>
            <a:t>&lt;</a:t>
          </a:r>
          <a:r>
            <a:rPr lang="it-IT" sz="1800" b="1" kern="1200" dirty="0" err="1"/>
            <a:t>get-config</a:t>
          </a:r>
          <a:r>
            <a:rPr lang="it-IT" sz="1800" b="1" kern="1200" dirty="0"/>
            <a:t>&gt;</a:t>
          </a:r>
          <a:endParaRPr lang="en-US" sz="1800" b="1" kern="1200" dirty="0"/>
        </a:p>
      </dsp:txBody>
      <dsp:txXfrm>
        <a:off x="551719" y="1431495"/>
        <a:ext cx="7309042" cy="479482"/>
      </dsp:txXfrm>
    </dsp:sp>
    <dsp:sp modelId="{66419F28-8686-4FD2-A69F-D4B0D1E2B299}">
      <dsp:nvSpPr>
        <dsp:cNvPr id="0" name=""/>
        <dsp:cNvSpPr/>
      </dsp:nvSpPr>
      <dsp:spPr>
        <a:xfrm>
          <a:off x="0" y="3054717"/>
          <a:ext cx="10515600" cy="1275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We </a:t>
          </a:r>
          <a:r>
            <a:rPr lang="it-IT" sz="1800" kern="1200" dirty="0" err="1"/>
            <a:t>used</a:t>
          </a:r>
          <a:r>
            <a:rPr lang="it-IT" sz="1800" kern="1200" dirty="0"/>
            <a:t> the </a:t>
          </a:r>
          <a:r>
            <a:rPr lang="it-IT" sz="1800" kern="1200" dirty="0" err="1"/>
            <a:t>function</a:t>
          </a:r>
          <a:r>
            <a:rPr lang="it-IT" sz="1800" kern="1200" dirty="0"/>
            <a:t> .</a:t>
          </a:r>
          <a:r>
            <a:rPr lang="it-IT" sz="1800" kern="1200" dirty="0" err="1"/>
            <a:t>dispatch</a:t>
          </a:r>
          <a:r>
            <a:rPr lang="it-IT" sz="1800" kern="1200" dirty="0"/>
            <a:t>(), to make a custom </a:t>
          </a:r>
          <a:r>
            <a:rPr lang="it-IT" sz="1800" kern="1200" dirty="0" err="1"/>
            <a:t>rpc</a:t>
          </a:r>
          <a:r>
            <a:rPr lang="it-IT" sz="1800" kern="1200" dirty="0"/>
            <a:t> call </a:t>
          </a:r>
          <a:r>
            <a:rPr lang="it-IT" sz="1800" kern="1200" dirty="0" err="1"/>
            <a:t>since</a:t>
          </a:r>
          <a:r>
            <a:rPr lang="it-IT" sz="1800" kern="1200" dirty="0"/>
            <a:t> </a:t>
          </a:r>
          <a:r>
            <a:rPr lang="it-IT" sz="1800" kern="1200" dirty="0" err="1"/>
            <a:t>get</a:t>
          </a:r>
          <a:r>
            <a:rPr lang="it-IT" sz="1800" kern="1200" dirty="0"/>
            <a:t>-</a:t>
          </a:r>
          <a:r>
            <a:rPr lang="it-IT" sz="1800" kern="1200" dirty="0" err="1"/>
            <a:t>pm</a:t>
          </a:r>
          <a:r>
            <a:rPr lang="it-IT" sz="1800" kern="1200" dirty="0"/>
            <a:t>-data </a:t>
          </a:r>
          <a:r>
            <a:rPr lang="it-IT" sz="1800" kern="1200" dirty="0" err="1"/>
            <a:t>is</a:t>
          </a:r>
          <a:r>
            <a:rPr lang="it-IT" sz="1800" kern="1200" dirty="0"/>
            <a:t> </a:t>
          </a:r>
          <a:r>
            <a:rPr lang="it-IT" sz="1800" kern="1200" dirty="0" err="1"/>
            <a:t>not</a:t>
          </a:r>
          <a:r>
            <a:rPr lang="it-IT" sz="1800" kern="1200" dirty="0"/>
            <a:t> a standard call </a:t>
          </a:r>
          <a:r>
            <a:rPr lang="it-IT" sz="1800" kern="1200" dirty="0" err="1"/>
            <a:t>but</a:t>
          </a:r>
          <a:r>
            <a:rPr lang="it-IT" sz="1800" kern="1200" dirty="0"/>
            <a:t> an ADVA-AOS one. To </a:t>
          </a:r>
          <a:r>
            <a:rPr lang="it-IT" sz="1800" kern="1200" dirty="0" err="1"/>
            <a:t>perform</a:t>
          </a:r>
          <a:r>
            <a:rPr lang="it-IT" sz="1800" kern="1200" dirty="0"/>
            <a:t> </a:t>
          </a:r>
          <a:r>
            <a:rPr lang="it-IT" sz="1800" kern="1200" dirty="0" err="1"/>
            <a:t>those</a:t>
          </a:r>
          <a:r>
            <a:rPr lang="it-IT" sz="1800" kern="1200" dirty="0"/>
            <a:t> </a:t>
          </a:r>
          <a:r>
            <a:rPr lang="it-IT" sz="1800" kern="1200" dirty="0" err="1"/>
            <a:t>requests</a:t>
          </a:r>
          <a:r>
            <a:rPr lang="it-IT" sz="1800" kern="1200" dirty="0"/>
            <a:t> we </a:t>
          </a:r>
          <a:r>
            <a:rPr lang="it-IT" sz="1800" kern="1200" dirty="0" err="1"/>
            <a:t>also</a:t>
          </a:r>
          <a:r>
            <a:rPr lang="it-IT" sz="1800" kern="1200" dirty="0"/>
            <a:t> </a:t>
          </a:r>
          <a:r>
            <a:rPr lang="it-IT" sz="1800" kern="1200" dirty="0" err="1"/>
            <a:t>had</a:t>
          </a:r>
          <a:r>
            <a:rPr lang="it-IT" sz="1800" kern="1200" dirty="0"/>
            <a:t> to </a:t>
          </a:r>
          <a:r>
            <a:rPr lang="it-IT" sz="1800" kern="1200" dirty="0" err="1"/>
            <a:t>specify</a:t>
          </a:r>
          <a:r>
            <a:rPr lang="it-IT" sz="1800" kern="1200" dirty="0"/>
            <a:t> </a:t>
          </a:r>
          <a:r>
            <a:rPr lang="it-IT" sz="1800" kern="1200" dirty="0" err="1"/>
            <a:t>namespaces</a:t>
          </a:r>
          <a:r>
            <a:rPr lang="it-IT" sz="1800" kern="1200" dirty="0"/>
            <a:t> and the &lt;target-</a:t>
          </a:r>
          <a:r>
            <a:rPr lang="it-IT" sz="1800" kern="1200" dirty="0" err="1"/>
            <a:t>entity</a:t>
          </a:r>
          <a:r>
            <a:rPr lang="it-IT" sz="1800" kern="1200" dirty="0"/>
            <a:t>&gt; tag </a:t>
          </a:r>
          <a:r>
            <a:rPr lang="it-IT" sz="1800" kern="1200" dirty="0" err="1"/>
            <a:t>containing</a:t>
          </a:r>
          <a:r>
            <a:rPr lang="it-IT" sz="1800" kern="1200" dirty="0"/>
            <a:t> an </a:t>
          </a:r>
          <a:r>
            <a:rPr lang="it-IT" sz="1800" kern="1200" dirty="0" err="1"/>
            <a:t>xpath</a:t>
          </a:r>
          <a:r>
            <a:rPr lang="it-IT" sz="1800" kern="1200" dirty="0"/>
            <a:t> query to filter the </a:t>
          </a:r>
          <a:r>
            <a:rPr lang="it-IT" sz="1800" kern="1200" dirty="0" err="1"/>
            <a:t>pm</a:t>
          </a:r>
          <a:r>
            <a:rPr lang="it-IT" sz="1800" kern="1200" dirty="0"/>
            <a:t>-data. </a:t>
          </a:r>
          <a:endParaRPr lang="en-US" sz="1800" kern="1200" dirty="0"/>
        </a:p>
      </dsp:txBody>
      <dsp:txXfrm>
        <a:off x="0" y="3054717"/>
        <a:ext cx="10515600" cy="1275750"/>
      </dsp:txXfrm>
    </dsp:sp>
    <dsp:sp modelId="{90EEDB98-8BDE-4901-BE5E-C4A2A083BFA5}">
      <dsp:nvSpPr>
        <dsp:cNvPr id="0" name=""/>
        <dsp:cNvSpPr/>
      </dsp:nvSpPr>
      <dsp:spPr>
        <a:xfrm>
          <a:off x="525780" y="2789036"/>
          <a:ext cx="736092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b="1" kern="1200" dirty="0"/>
            <a:t>&lt;</a:t>
          </a:r>
          <a:r>
            <a:rPr lang="it-IT" sz="1800" b="1" kern="1200" dirty="0" err="1"/>
            <a:t>get</a:t>
          </a:r>
          <a:r>
            <a:rPr lang="it-IT" sz="1800" b="1" kern="1200" dirty="0"/>
            <a:t>-</a:t>
          </a:r>
          <a:r>
            <a:rPr lang="it-IT" sz="1800" b="1" kern="1200" dirty="0" err="1"/>
            <a:t>pm</a:t>
          </a:r>
          <a:r>
            <a:rPr lang="it-IT" sz="1800" b="1" kern="1200" dirty="0"/>
            <a:t>-data&gt;</a:t>
          </a:r>
          <a:endParaRPr lang="en-US" sz="1800" b="1" kern="1200" dirty="0"/>
        </a:p>
      </dsp:txBody>
      <dsp:txXfrm>
        <a:off x="551719" y="2814975"/>
        <a:ext cx="7309042" cy="4794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3280F3-E09C-4A7D-9BAB-FBA7F5D437D9}">
      <dsp:nvSpPr>
        <dsp:cNvPr id="0" name=""/>
        <dsp:cNvSpPr/>
      </dsp:nvSpPr>
      <dsp:spPr>
        <a:xfrm>
          <a:off x="0" y="0"/>
          <a:ext cx="9696363" cy="130540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kern="1200" dirty="0" err="1"/>
            <a:t>Get</a:t>
          </a:r>
          <a:r>
            <a:rPr lang="it-IT" sz="3400" kern="1200" dirty="0"/>
            <a:t> the XML </a:t>
          </a:r>
          <a:r>
            <a:rPr lang="it-IT" sz="3400" kern="1200" dirty="0" err="1"/>
            <a:t>response</a:t>
          </a:r>
          <a:r>
            <a:rPr lang="it-IT" sz="3400" kern="1200" dirty="0"/>
            <a:t> </a:t>
          </a:r>
          <a:r>
            <a:rPr lang="it-IT" sz="3400" kern="1200" dirty="0" err="1"/>
            <a:t>object</a:t>
          </a:r>
          <a:endParaRPr lang="en-US" sz="3400" kern="1200" dirty="0"/>
        </a:p>
      </dsp:txBody>
      <dsp:txXfrm>
        <a:off x="38234" y="38234"/>
        <a:ext cx="8287733" cy="1228933"/>
      </dsp:txXfrm>
    </dsp:sp>
    <dsp:sp modelId="{7A90F958-9576-4CED-97E6-744E196CD319}">
      <dsp:nvSpPr>
        <dsp:cNvPr id="0" name=""/>
        <dsp:cNvSpPr/>
      </dsp:nvSpPr>
      <dsp:spPr>
        <a:xfrm>
          <a:off x="855561" y="1522968"/>
          <a:ext cx="9696363" cy="130540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kern="1200" dirty="0"/>
            <a:t>Parse the </a:t>
          </a:r>
          <a:r>
            <a:rPr lang="it-IT" sz="3400" kern="1200" dirty="0" err="1"/>
            <a:t>string</a:t>
          </a:r>
          <a:r>
            <a:rPr lang="it-IT" sz="3400" kern="1200" dirty="0"/>
            <a:t> with </a:t>
          </a:r>
          <a:r>
            <a:rPr lang="it-IT" sz="3400" kern="1200" dirty="0" err="1"/>
            <a:t>Xpath</a:t>
          </a:r>
          <a:r>
            <a:rPr lang="it-IT" sz="3400" kern="1200" dirty="0"/>
            <a:t> </a:t>
          </a:r>
          <a:r>
            <a:rPr lang="it-IT" sz="3400" kern="1200" dirty="0" err="1"/>
            <a:t>expressions</a:t>
          </a:r>
          <a:r>
            <a:rPr lang="it-IT" sz="3400" kern="1200" dirty="0"/>
            <a:t> to </a:t>
          </a:r>
          <a:r>
            <a:rPr lang="it-IT" sz="3400" kern="1200" dirty="0" err="1"/>
            <a:t>get</a:t>
          </a:r>
          <a:r>
            <a:rPr lang="it-IT" sz="3400" kern="1200" dirty="0"/>
            <a:t> the data</a:t>
          </a:r>
          <a:endParaRPr lang="en-US" sz="3400" kern="1200" dirty="0"/>
        </a:p>
      </dsp:txBody>
      <dsp:txXfrm>
        <a:off x="893795" y="1561202"/>
        <a:ext cx="7915823" cy="1228933"/>
      </dsp:txXfrm>
    </dsp:sp>
    <dsp:sp modelId="{90E9089F-791F-4106-936F-D1A30797E60A}">
      <dsp:nvSpPr>
        <dsp:cNvPr id="0" name=""/>
        <dsp:cNvSpPr/>
      </dsp:nvSpPr>
      <dsp:spPr>
        <a:xfrm>
          <a:off x="1711123" y="3045936"/>
          <a:ext cx="9696363" cy="130540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kern="1200"/>
            <a:t>Print the data</a:t>
          </a:r>
          <a:endParaRPr lang="en-US" sz="3400" kern="1200"/>
        </a:p>
      </dsp:txBody>
      <dsp:txXfrm>
        <a:off x="1749357" y="3084170"/>
        <a:ext cx="7915823" cy="1228933"/>
      </dsp:txXfrm>
    </dsp:sp>
    <dsp:sp modelId="{EDB70DB3-F730-476C-A5FF-F685A7ECFA56}">
      <dsp:nvSpPr>
        <dsp:cNvPr id="0" name=""/>
        <dsp:cNvSpPr/>
      </dsp:nvSpPr>
      <dsp:spPr>
        <a:xfrm>
          <a:off x="8847853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38768" y="989929"/>
        <a:ext cx="466680" cy="638504"/>
      </dsp:txXfrm>
    </dsp:sp>
    <dsp:sp modelId="{73AE8273-EC0A-4B37-B7AA-918EAE341D99}">
      <dsp:nvSpPr>
        <dsp:cNvPr id="0" name=""/>
        <dsp:cNvSpPr/>
      </dsp:nvSpPr>
      <dsp:spPr>
        <a:xfrm>
          <a:off x="9703414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894329" y="2504195"/>
        <a:ext cx="466680" cy="638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86F52-D85F-40E8-8C43-25746174B169}" type="datetimeFigureOut">
              <a:rPr lang="en-GB" smtClean="0"/>
              <a:t>29/05/2020</a:t>
            </a:fld>
            <a:endParaRPr lang="en-GB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5ADD03-69B5-4F68-A0D9-2A8344462A7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3107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BB85D-A1E7-4A94-9168-1D83B6664F22}" type="datetimeFigureOut">
              <a:rPr lang="en-GB" smtClean="0"/>
              <a:t>29/05/2020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777607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BF354F-5AB9-4BA6-A5FC-270FFC4326E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302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57188" y="1241425"/>
            <a:ext cx="5954712" cy="3349625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BF354F-5AB9-4BA6-A5FC-270FFC4326E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713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BF354F-5AB9-4BA6-A5FC-270FFC4326E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28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BF354F-5AB9-4BA6-A5FC-270FFC4326E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7081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BF354F-5AB9-4BA6-A5FC-270FFC4326E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1190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BF354F-5AB9-4BA6-A5FC-270FFC4326E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364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BF354F-5AB9-4BA6-A5FC-270FFC4326EF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662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BF354F-5AB9-4BA6-A5FC-270FFC4326EF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2767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03228"/>
          </a:xfrm>
        </p:spPr>
        <p:txBody>
          <a:bodyPr vert="horz" lIns="91440" tIns="45720" rIns="91440" bIns="45720" rtlCol="0" anchor="b">
            <a:normAutofit/>
          </a:bodyPr>
          <a:lstStyle>
            <a:lvl1pPr algn="ctr">
              <a:defRPr lang="en-US" sz="4400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85880"/>
            <a:ext cx="9144000" cy="1571919"/>
          </a:xfr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2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  <p:cxnSp>
        <p:nvCxnSpPr>
          <p:cNvPr id="7" name="Straight Connector 9">
            <a:extLst>
              <a:ext uri="{FF2B5EF4-FFF2-40B4-BE49-F238E27FC236}">
                <a16:creationId xmlns:a16="http://schemas.microsoft.com/office/drawing/2014/main" id="{DC812044-DB1A-4FB9-9CB8-2D15FEC78694}"/>
              </a:ext>
            </a:extLst>
          </p:cNvPr>
          <p:cNvCxnSpPr>
            <a:cxnSpLocks/>
          </p:cNvCxnSpPr>
          <p:nvPr userDrawn="1"/>
        </p:nvCxnSpPr>
        <p:spPr>
          <a:xfrm>
            <a:off x="1828800" y="3555738"/>
            <a:ext cx="863471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Risultati immagini per polimi logo">
            <a:extLst>
              <a:ext uri="{FF2B5EF4-FFF2-40B4-BE49-F238E27FC236}">
                <a16:creationId xmlns:a16="http://schemas.microsoft.com/office/drawing/2014/main" id="{D66F7E6A-C2D2-4957-AE53-99996DC7DFD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56" b="78000" l="22917" r="78472">
                        <a14:foregroundMark x1="36806" y1="36889" x2="36806" y2="36889"/>
                        <a14:foregroundMark x1="40278" y1="37556" x2="40278" y2="37556"/>
                        <a14:foregroundMark x1="45139" y1="34667" x2="45139" y2="34667"/>
                        <a14:foregroundMark x1="44907" y1="37111" x2="44907" y2="37111"/>
                        <a14:foregroundMark x1="55556" y1="33111" x2="55556" y2="33111"/>
                        <a14:foregroundMark x1="56019" y1="34889" x2="56019" y2="34889"/>
                        <a14:foregroundMark x1="57639" y1="44667" x2="57639" y2="44667"/>
                        <a14:foregroundMark x1="59491" y1="44889" x2="59491" y2="44889"/>
                        <a14:foregroundMark x1="48148" y1="43111" x2="48148" y2="43111"/>
                        <a14:foregroundMark x1="49306" y1="42000" x2="49306" y2="42000"/>
                        <a14:foregroundMark x1="43750" y1="42444" x2="43750" y2="42444"/>
                        <a14:foregroundMark x1="48148" y1="48889" x2="48148" y2="48889"/>
                        <a14:foregroundMark x1="40972" y1="54222" x2="40972" y2="54222"/>
                        <a14:foregroundMark x1="34259" y1="62222" x2="34259" y2="62222"/>
                        <a14:foregroundMark x1="40046" y1="64889" x2="40046" y2="64889"/>
                        <a14:foregroundMark x1="53241" y1="58000" x2="53241" y2="58000"/>
                        <a14:foregroundMark x1="57407" y1="56000" x2="57407" y2="56000"/>
                        <a14:foregroundMark x1="63426" y1="58000" x2="63426" y2="58000"/>
                        <a14:foregroundMark x1="53472" y1="64889" x2="53472" y2="64889"/>
                        <a14:foregroundMark x1="53704" y1="66444" x2="53704" y2="6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34" t="22938" r="20651" b="22112"/>
          <a:stretch/>
        </p:blipFill>
        <p:spPr bwMode="auto">
          <a:xfrm>
            <a:off x="83128" y="39954"/>
            <a:ext cx="1143176" cy="108241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ottotitolo 2">
            <a:extLst>
              <a:ext uri="{FF2B5EF4-FFF2-40B4-BE49-F238E27FC236}">
                <a16:creationId xmlns:a16="http://schemas.microsoft.com/office/drawing/2014/main" id="{E73A43F9-04F0-4F71-8561-726A69FD0DD8}"/>
              </a:ext>
            </a:extLst>
          </p:cNvPr>
          <p:cNvSpPr txBox="1">
            <a:spLocks/>
          </p:cNvSpPr>
          <p:nvPr userDrawn="1"/>
        </p:nvSpPr>
        <p:spPr>
          <a:xfrm>
            <a:off x="1184655" y="207390"/>
            <a:ext cx="3222092" cy="104511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/>
              <a:t>DIPARTIMENTO DI ELETTRONICA</a:t>
            </a:r>
            <a:br>
              <a:rPr lang="it-IT" sz="1800" dirty="0"/>
            </a:br>
            <a:r>
              <a:rPr lang="it-IT" sz="1800" dirty="0"/>
              <a:t>INFORMAZIONE E BIOINGEGNERIA </a:t>
            </a:r>
          </a:p>
          <a:p>
            <a:r>
              <a:rPr lang="it-IT" sz="2600" dirty="0"/>
              <a:t>POLITECNICO</a:t>
            </a:r>
            <a:br>
              <a:rPr lang="it-IT" sz="1800" dirty="0"/>
            </a:br>
            <a:r>
              <a:rPr lang="it-IT" sz="1800" dirty="0"/>
              <a:t>MILANO 1863</a:t>
            </a:r>
          </a:p>
        </p:txBody>
      </p:sp>
    </p:spTree>
    <p:extLst>
      <p:ext uri="{BB962C8B-B14F-4D97-AF65-F5344CB8AC3E}">
        <p14:creationId xmlns:p14="http://schemas.microsoft.com/office/powerpoint/2010/main" val="36510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4734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2626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/>
          <p:cNvSpPr/>
          <p:nvPr userDrawn="1"/>
        </p:nvSpPr>
        <p:spPr>
          <a:xfrm flipV="1">
            <a:off x="0" y="6270514"/>
            <a:ext cx="12192000" cy="11452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15" name="Rettangolo 14"/>
          <p:cNvSpPr/>
          <p:nvPr userDrawn="1"/>
        </p:nvSpPr>
        <p:spPr>
          <a:xfrm>
            <a:off x="0" y="8"/>
            <a:ext cx="12192000" cy="89021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000"/>
          </a:p>
        </p:txBody>
      </p:sp>
      <p:sp>
        <p:nvSpPr>
          <p:cNvPr id="16" name="Titolo 1"/>
          <p:cNvSpPr>
            <a:spLocks noGrp="1"/>
          </p:cNvSpPr>
          <p:nvPr>
            <p:ph type="title"/>
          </p:nvPr>
        </p:nvSpPr>
        <p:spPr>
          <a:xfrm>
            <a:off x="424877" y="87291"/>
            <a:ext cx="11002989" cy="682879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dirty="0"/>
              <a:t>Fare </a:t>
            </a:r>
            <a:r>
              <a:rPr lang="en-US" noProof="0" dirty="0" err="1"/>
              <a:t>clic</a:t>
            </a:r>
            <a:r>
              <a:rPr lang="en-US" noProof="0" dirty="0"/>
              <a:t> per </a:t>
            </a:r>
            <a:r>
              <a:rPr lang="en-US" noProof="0" dirty="0" err="1"/>
              <a:t>modificare</a:t>
            </a:r>
            <a:r>
              <a:rPr lang="en-US" noProof="0" dirty="0"/>
              <a:t> lo stile del </a:t>
            </a:r>
            <a:r>
              <a:rPr lang="en-US" noProof="0" dirty="0" err="1"/>
              <a:t>titolo</a:t>
            </a:r>
            <a:endParaRPr lang="en-US" noProof="0" dirty="0"/>
          </a:p>
        </p:txBody>
      </p:sp>
      <p:pic>
        <p:nvPicPr>
          <p:cNvPr id="17" name="Picture 4" descr="Risultati immagini per polimi logo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56" b="78000" l="22917" r="78472">
                        <a14:foregroundMark x1="36806" y1="36889" x2="36806" y2="36889"/>
                        <a14:foregroundMark x1="40278" y1="37556" x2="40278" y2="37556"/>
                        <a14:foregroundMark x1="45139" y1="34667" x2="45139" y2="34667"/>
                        <a14:foregroundMark x1="44907" y1="37111" x2="44907" y2="37111"/>
                        <a14:foregroundMark x1="55556" y1="33111" x2="55556" y2="33111"/>
                        <a14:foregroundMark x1="56019" y1="34889" x2="56019" y2="34889"/>
                        <a14:foregroundMark x1="57639" y1="44667" x2="57639" y2="44667"/>
                        <a14:foregroundMark x1="59491" y1="44889" x2="59491" y2="44889"/>
                        <a14:foregroundMark x1="48148" y1="43111" x2="48148" y2="43111"/>
                        <a14:foregroundMark x1="49306" y1="42000" x2="49306" y2="42000"/>
                        <a14:foregroundMark x1="43750" y1="42444" x2="43750" y2="42444"/>
                        <a14:foregroundMark x1="48148" y1="48889" x2="48148" y2="48889"/>
                        <a14:foregroundMark x1="40972" y1="54222" x2="40972" y2="54222"/>
                        <a14:foregroundMark x1="34259" y1="62222" x2="34259" y2="62222"/>
                        <a14:foregroundMark x1="40046" y1="64889" x2="40046" y2="64889"/>
                        <a14:foregroundMark x1="53241" y1="58000" x2="53241" y2="58000"/>
                        <a14:foregroundMark x1="57407" y1="56000" x2="57407" y2="56000"/>
                        <a14:foregroundMark x1="63426" y1="58000" x2="63426" y2="58000"/>
                        <a14:foregroundMark x1="53472" y1="64889" x2="53472" y2="64889"/>
                        <a14:foregroundMark x1="53704" y1="66444" x2="53704" y2="6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34" t="22938" r="20651" b="22112"/>
          <a:stretch/>
        </p:blipFill>
        <p:spPr bwMode="auto">
          <a:xfrm>
            <a:off x="11527594" y="139345"/>
            <a:ext cx="564679" cy="5669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Segnaposto contenuto 2"/>
          <p:cNvSpPr>
            <a:spLocks noGrp="1"/>
          </p:cNvSpPr>
          <p:nvPr>
            <p:ph idx="1"/>
          </p:nvPr>
        </p:nvSpPr>
        <p:spPr>
          <a:xfrm>
            <a:off x="424877" y="977505"/>
            <a:ext cx="10280470" cy="5201238"/>
          </a:xfrm>
        </p:spPr>
        <p:txBody>
          <a:bodyPr>
            <a:normAutofit/>
          </a:bodyPr>
          <a:lstStyle>
            <a:lvl1pPr marL="216000" indent="-216000">
              <a:lnSpc>
                <a:spcPct val="100000"/>
              </a:lnSpc>
              <a:buSzPct val="110000"/>
              <a:buFont typeface="Arial" panose="020B0604020202020204" pitchFamily="34" charset="0"/>
              <a:buChar char="•"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00000" indent="-216000">
              <a:lnSpc>
                <a:spcPct val="100000"/>
              </a:lnSpc>
              <a:buSzPct val="96000"/>
              <a:buFont typeface="Courier New" panose="02070309020205020404" pitchFamily="49" charset="0"/>
              <a:buChar char="o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85875" indent="-257175">
              <a:lnSpc>
                <a:spcPct val="100000"/>
              </a:lnSpc>
              <a:buFont typeface="Wingdings" panose="05000000000000000000" pitchFamily="2" charset="2"/>
              <a:buChar char="Ø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indent="-171450">
              <a:lnSpc>
                <a:spcPct val="100000"/>
              </a:lnSpc>
              <a:buFont typeface="Wingdings" panose="05000000000000000000" pitchFamily="2" charset="2"/>
              <a:buChar char="ü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 err="1"/>
              <a:t>Modifica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</a:t>
            </a:r>
            <a:r>
              <a:rPr lang="en-US" noProof="0" dirty="0" err="1"/>
              <a:t>testo</a:t>
            </a:r>
            <a:r>
              <a:rPr lang="en-US" noProof="0" dirty="0"/>
              <a:t>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305635BB-F856-4833-BB48-4DF04219EE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5658" y="6451026"/>
            <a:ext cx="2191441" cy="3270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C17DDBB6-DE69-4402-A140-0A78282DF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16646" y="6385039"/>
            <a:ext cx="6558708" cy="4589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22363A11-F4E8-4961-B20D-436B9F59EA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27894" y="6476809"/>
            <a:ext cx="1978448" cy="301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DD7BE-1B05-4257-A77F-C27ADF98C61C}" type="slidenum">
              <a:rPr lang="en-GB" smtClean="0"/>
              <a:pPr/>
              <a:t>‹N›</a:t>
            </a:fld>
            <a:endParaRPr lang="en-GB"/>
          </a:p>
        </p:txBody>
      </p:sp>
      <p:pic>
        <p:nvPicPr>
          <p:cNvPr id="22" name="Immagine 6">
            <a:extLst>
              <a:ext uri="{FF2B5EF4-FFF2-40B4-BE49-F238E27FC236}">
                <a16:creationId xmlns:a16="http://schemas.microsoft.com/office/drawing/2014/main" id="{7080D1D8-AE58-4AD3-8246-803C380AC7A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6310" y="1450172"/>
            <a:ext cx="892349" cy="350990"/>
          </a:xfrm>
          <a:prstGeom prst="rect">
            <a:avLst/>
          </a:prstGeom>
        </p:spPr>
      </p:pic>
      <p:pic>
        <p:nvPicPr>
          <p:cNvPr id="21" name="Immagine 3">
            <a:extLst>
              <a:ext uri="{FF2B5EF4-FFF2-40B4-BE49-F238E27FC236}">
                <a16:creationId xmlns:a16="http://schemas.microsoft.com/office/drawing/2014/main" id="{6E4921EB-4A91-4B07-8349-3996F96A79B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727970" y="1010828"/>
            <a:ext cx="1399792" cy="318737"/>
          </a:xfrm>
          <a:prstGeom prst="rect">
            <a:avLst/>
          </a:prstGeom>
        </p:spPr>
      </p:pic>
      <p:pic>
        <p:nvPicPr>
          <p:cNvPr id="23" name="Picture 6" descr="Risultati immagini per metrohaul project">
            <a:extLst>
              <a:ext uri="{FF2B5EF4-FFF2-40B4-BE49-F238E27FC236}">
                <a16:creationId xmlns:a16="http://schemas.microsoft.com/office/drawing/2014/main" id="{A0001312-8CD3-4ED5-9196-F5BC743156F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8668" y="1895788"/>
            <a:ext cx="726945" cy="35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90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584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1792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6052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550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0417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634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6743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380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136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46304" y="6356351"/>
            <a:ext cx="5699392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8916" y="6356350"/>
            <a:ext cx="22648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DD7BE-1B05-4257-A77F-C27ADF98C61C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841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60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2.sv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1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C23ECB8-1008-4409-AF72-E7B5ACD0218B}"/>
              </a:ext>
            </a:extLst>
          </p:cNvPr>
          <p:cNvSpPr/>
          <p:nvPr/>
        </p:nvSpPr>
        <p:spPr>
          <a:xfrm>
            <a:off x="0" y="5848985"/>
            <a:ext cx="12192000" cy="1039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230775" y="2013993"/>
            <a:ext cx="9730450" cy="1388447"/>
          </a:xfrm>
        </p:spPr>
        <p:txBody>
          <a:bodyPr>
            <a:normAutofit/>
          </a:bodyPr>
          <a:lstStyle/>
          <a:p>
            <a:r>
              <a:rPr lang="en-GB" dirty="0"/>
              <a:t>Smart Networks and Service Orchestration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727048"/>
            <a:ext cx="9144000" cy="15307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SDN – Performance monitoring</a:t>
            </a:r>
          </a:p>
          <a:p>
            <a:pPr marL="0" indent="0">
              <a:buNone/>
            </a:pPr>
            <a:r>
              <a:rPr lang="en-GB" dirty="0"/>
              <a:t>Project 3</a:t>
            </a:r>
            <a:endParaRPr lang="en-GB" u="sng" dirty="0"/>
          </a:p>
          <a:p>
            <a:pPr marL="0" indent="0">
              <a:buNone/>
            </a:pPr>
            <a:r>
              <a:rPr lang="en-GB" dirty="0"/>
              <a:t>Politecnico di Milano, May 30</a:t>
            </a:r>
            <a:r>
              <a:rPr lang="en-GB" baseline="30000" dirty="0"/>
              <a:t>th</a:t>
            </a:r>
            <a:r>
              <a:rPr lang="en-GB" dirty="0"/>
              <a:t> 2020</a:t>
            </a:r>
          </a:p>
        </p:txBody>
      </p:sp>
      <p:pic>
        <p:nvPicPr>
          <p:cNvPr id="6" name="Immagine 10">
            <a:extLst>
              <a:ext uri="{FF2B5EF4-FFF2-40B4-BE49-F238E27FC236}">
                <a16:creationId xmlns:a16="http://schemas.microsoft.com/office/drawing/2014/main" id="{36F81ADE-330E-422F-8510-97221ED41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267" y="-14959"/>
            <a:ext cx="6292733" cy="2850756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FF10EC3-6C84-4C88-AE3C-357F730D6C13}"/>
              </a:ext>
            </a:extLst>
          </p:cNvPr>
          <p:cNvSpPr/>
          <p:nvPr/>
        </p:nvSpPr>
        <p:spPr>
          <a:xfrm>
            <a:off x="-589547" y="5130592"/>
            <a:ext cx="13379115" cy="16431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Immagine 16">
            <a:extLst>
              <a:ext uri="{FF2B5EF4-FFF2-40B4-BE49-F238E27FC236}">
                <a16:creationId xmlns:a16="http://schemas.microsoft.com/office/drawing/2014/main" id="{21D8E507-953F-4EC8-86BF-5A3BA158E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7968" y="5794133"/>
            <a:ext cx="2060064" cy="970130"/>
          </a:xfrm>
          <a:prstGeom prst="rect">
            <a:avLst/>
          </a:prstGeom>
          <a:scene3d>
            <a:camera prst="perspectiveContrastingLeftFacing" fov="0">
              <a:rot lat="0" lon="0" rev="0"/>
            </a:camera>
            <a:lightRig rig="threePt" dir="t"/>
          </a:scene3d>
          <a:sp3d z="-88900"/>
        </p:spPr>
      </p:pic>
      <p:pic>
        <p:nvPicPr>
          <p:cNvPr id="8" name="Immagine 3">
            <a:extLst>
              <a:ext uri="{FF2B5EF4-FFF2-40B4-BE49-F238E27FC236}">
                <a16:creationId xmlns:a16="http://schemas.microsoft.com/office/drawing/2014/main" id="{A11531D9-4A09-417F-9AD0-4DB7A4E001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968" y="5850213"/>
            <a:ext cx="3107620" cy="707616"/>
          </a:xfrm>
          <a:prstGeom prst="rect">
            <a:avLst/>
          </a:prstGeom>
        </p:spPr>
      </p:pic>
      <p:pic>
        <p:nvPicPr>
          <p:cNvPr id="9" name="Immagine 6">
            <a:extLst>
              <a:ext uri="{FF2B5EF4-FFF2-40B4-BE49-F238E27FC236}">
                <a16:creationId xmlns:a16="http://schemas.microsoft.com/office/drawing/2014/main" id="{559DD225-0999-48D7-8DA2-3A7931BA55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079" y="5913815"/>
            <a:ext cx="1799028" cy="707616"/>
          </a:xfrm>
          <a:prstGeom prst="rect">
            <a:avLst/>
          </a:prstGeom>
        </p:spPr>
      </p:pic>
      <p:pic>
        <p:nvPicPr>
          <p:cNvPr id="10" name="Picture 6" descr="Risultati immagini per metrohaul project">
            <a:extLst>
              <a:ext uri="{FF2B5EF4-FFF2-40B4-BE49-F238E27FC236}">
                <a16:creationId xmlns:a16="http://schemas.microsoft.com/office/drawing/2014/main" id="{E169E242-C1E7-485A-A063-C779A5E21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504" y="5859295"/>
            <a:ext cx="1464068" cy="709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6EA0074-DE95-4175-AED9-A97A0AA1232D}"/>
              </a:ext>
            </a:extLst>
          </p:cNvPr>
          <p:cNvSpPr txBox="1"/>
          <p:nvPr/>
        </p:nvSpPr>
        <p:spPr>
          <a:xfrm>
            <a:off x="759725" y="1723337"/>
            <a:ext cx="23703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>
                <a:solidFill>
                  <a:srgbClr val="FFFF00"/>
                </a:solidFill>
              </a:rPr>
              <a:t>Project-Team 8</a:t>
            </a:r>
          </a:p>
        </p:txBody>
      </p:sp>
    </p:spTree>
    <p:extLst>
      <p:ext uri="{BB962C8B-B14F-4D97-AF65-F5344CB8AC3E}">
        <p14:creationId xmlns:p14="http://schemas.microsoft.com/office/powerpoint/2010/main" val="1647175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B0D7BF-B3B3-4CA1-BF06-4104EDB1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Bit </a:t>
            </a:r>
            <a:r>
              <a:rPr lang="it-IT" dirty="0" err="1"/>
              <a:t>error</a:t>
            </a:r>
            <a:r>
              <a:rPr lang="it-IT" dirty="0"/>
              <a:t> rate (BER)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71DDB88-9A21-402D-B7B5-A77F74297A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A68C73-2648-4E1A-8A2D-0998CD3D9D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E9115B9-1F27-4A63-B48A-AAC4B1CE2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21720DEA-D934-4302-883D-DCD888054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8632" y="3398647"/>
            <a:ext cx="3791165" cy="646331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mt_filter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 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'''//*[name()='</a:t>
            </a:r>
            <a:r>
              <a:rPr kumimoji="0" lang="it-IT" altLang="it-IT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mon-type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']'''</a:t>
            </a:r>
            <a:b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E8FFBE0-D905-4A7E-9A21-4112037404BD}"/>
              </a:ext>
            </a:extLst>
          </p:cNvPr>
          <p:cNvSpPr txBox="1"/>
          <p:nvPr/>
        </p:nvSpPr>
        <p:spPr>
          <a:xfrm>
            <a:off x="215757" y="1037689"/>
            <a:ext cx="102638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We </a:t>
            </a:r>
            <a:r>
              <a:rPr lang="it-IT" sz="2800" dirty="0" err="1"/>
              <a:t>created</a:t>
            </a:r>
            <a:r>
              <a:rPr lang="it-IT" sz="2800" dirty="0"/>
              <a:t> the </a:t>
            </a:r>
            <a:r>
              <a:rPr lang="it-IT" sz="2800" dirty="0" err="1"/>
              <a:t>rpc</a:t>
            </a:r>
            <a:r>
              <a:rPr lang="it-IT" sz="2800" dirty="0"/>
              <a:t> filter to </a:t>
            </a:r>
            <a:r>
              <a:rPr lang="it-IT" sz="2800" dirty="0" err="1"/>
              <a:t>obtain</a:t>
            </a:r>
            <a:r>
              <a:rPr lang="it-IT" sz="2800" dirty="0"/>
              <a:t> data </a:t>
            </a:r>
            <a:r>
              <a:rPr lang="it-IT" sz="2800" dirty="0" err="1"/>
              <a:t>about</a:t>
            </a:r>
            <a:r>
              <a:rPr lang="it-IT" sz="2800" dirty="0"/>
              <a:t> the BER of </a:t>
            </a:r>
            <a:r>
              <a:rPr lang="it-IT" sz="2800" dirty="0" err="1"/>
              <a:t>all</a:t>
            </a:r>
            <a:r>
              <a:rPr lang="it-IT" sz="2800" dirty="0"/>
              <a:t> the </a:t>
            </a:r>
            <a:r>
              <a:rPr lang="it-IT" sz="2800" dirty="0" err="1"/>
              <a:t>interfaces</a:t>
            </a:r>
            <a:r>
              <a:rPr lang="it-IT" sz="2800" dirty="0"/>
              <a:t> (</a:t>
            </a:r>
            <a:r>
              <a:rPr lang="it-IT" sz="2800" dirty="0" err="1"/>
              <a:t>if</a:t>
            </a:r>
            <a:r>
              <a:rPr lang="it-IT" sz="2800" dirty="0"/>
              <a:t> </a:t>
            </a:r>
            <a:r>
              <a:rPr lang="it-IT" sz="2800" dirty="0" err="1"/>
              <a:t>available</a:t>
            </a:r>
            <a:r>
              <a:rPr lang="it-IT" sz="2800" dirty="0"/>
              <a:t>). </a:t>
            </a:r>
            <a:r>
              <a:rPr lang="it-IT" sz="2800" dirty="0" err="1"/>
              <a:t>Then</a:t>
            </a:r>
            <a:r>
              <a:rPr lang="it-IT" sz="2800" dirty="0"/>
              <a:t>, </a:t>
            </a:r>
            <a:r>
              <a:rPr lang="it-IT" sz="2800" dirty="0" err="1"/>
              <a:t>using</a:t>
            </a:r>
            <a:r>
              <a:rPr lang="it-IT" sz="2800" dirty="0"/>
              <a:t> the </a:t>
            </a:r>
            <a:r>
              <a:rPr lang="it-IT" sz="2800" dirty="0" err="1"/>
              <a:t>mt_filter</a:t>
            </a:r>
            <a:r>
              <a:rPr lang="it-IT" sz="2800" dirty="0"/>
              <a:t>, we </a:t>
            </a:r>
            <a:r>
              <a:rPr lang="it-IT" sz="2800" dirty="0" err="1"/>
              <a:t>obtained</a:t>
            </a:r>
            <a:r>
              <a:rPr lang="it-IT" sz="2800" dirty="0"/>
              <a:t> a list of </a:t>
            </a:r>
            <a:r>
              <a:rPr lang="it-IT" sz="2800" dirty="0" err="1"/>
              <a:t>all</a:t>
            </a:r>
            <a:r>
              <a:rPr lang="it-IT" sz="2800" dirty="0"/>
              <a:t> &lt;</a:t>
            </a:r>
            <a:r>
              <a:rPr lang="it-IT" sz="2800" dirty="0" err="1"/>
              <a:t>mon-type</a:t>
            </a:r>
            <a:r>
              <a:rPr lang="it-IT" sz="2800" dirty="0"/>
              <a:t>&gt; tags </a:t>
            </a:r>
            <a:r>
              <a:rPr lang="it-IT" sz="2800" dirty="0" err="1"/>
              <a:t>present</a:t>
            </a:r>
            <a:r>
              <a:rPr lang="it-IT" sz="2800" dirty="0"/>
              <a:t> in </a:t>
            </a:r>
            <a:r>
              <a:rPr lang="it-IT" sz="2800" dirty="0" err="1"/>
              <a:t>that</a:t>
            </a:r>
            <a:r>
              <a:rPr lang="it-IT" sz="2800" dirty="0"/>
              <a:t> </a:t>
            </a:r>
            <a:r>
              <a:rPr lang="it-IT" sz="2800" dirty="0" err="1"/>
              <a:t>interface</a:t>
            </a:r>
            <a:r>
              <a:rPr lang="it-IT" sz="2800" dirty="0"/>
              <a:t>. From </a:t>
            </a:r>
            <a:r>
              <a:rPr lang="it-IT" sz="2800" dirty="0" err="1"/>
              <a:t>that</a:t>
            </a:r>
            <a:r>
              <a:rPr lang="it-IT" sz="2800" dirty="0"/>
              <a:t> list we </a:t>
            </a:r>
            <a:r>
              <a:rPr lang="it-IT" sz="2800" dirty="0" err="1"/>
              <a:t>had</a:t>
            </a:r>
            <a:r>
              <a:rPr lang="it-IT" sz="2800" dirty="0"/>
              <a:t> to </a:t>
            </a:r>
            <a:r>
              <a:rPr lang="it-IT" sz="2800" dirty="0" err="1"/>
              <a:t>select</a:t>
            </a:r>
            <a:r>
              <a:rPr lang="it-IT" sz="2800" dirty="0"/>
              <a:t> </a:t>
            </a:r>
            <a:r>
              <a:rPr lang="it-IT" sz="2800" dirty="0" err="1"/>
              <a:t>only</a:t>
            </a:r>
            <a:r>
              <a:rPr lang="it-IT" sz="2800" dirty="0"/>
              <a:t> data </a:t>
            </a:r>
            <a:r>
              <a:rPr lang="it-IT" sz="2800" dirty="0" err="1"/>
              <a:t>related</a:t>
            </a:r>
            <a:r>
              <a:rPr lang="it-IT" sz="2800" dirty="0"/>
              <a:t> to BER. To </a:t>
            </a:r>
            <a:r>
              <a:rPr lang="it-IT" sz="2800" dirty="0" err="1"/>
              <a:t>get</a:t>
            </a:r>
            <a:r>
              <a:rPr lang="it-IT" sz="2800" dirty="0"/>
              <a:t> the </a:t>
            </a:r>
            <a:r>
              <a:rPr lang="it-IT" sz="2800" dirty="0" err="1"/>
              <a:t>actual</a:t>
            </a:r>
            <a:r>
              <a:rPr lang="it-IT" sz="2800" dirty="0"/>
              <a:t> </a:t>
            </a:r>
            <a:r>
              <a:rPr lang="it-IT" sz="2800" dirty="0" err="1"/>
              <a:t>numeric</a:t>
            </a:r>
            <a:r>
              <a:rPr lang="it-IT" sz="2800" dirty="0"/>
              <a:t> </a:t>
            </a:r>
            <a:r>
              <a:rPr lang="it-IT" sz="2800" dirty="0" err="1"/>
              <a:t>value</a:t>
            </a:r>
            <a:r>
              <a:rPr lang="it-IT" sz="2800" dirty="0"/>
              <a:t> we </a:t>
            </a:r>
            <a:r>
              <a:rPr lang="it-IT" sz="2800" dirty="0" err="1"/>
              <a:t>had</a:t>
            </a:r>
            <a:r>
              <a:rPr lang="it-IT" sz="2800" dirty="0"/>
              <a:t> to access the tag &lt;</a:t>
            </a:r>
            <a:r>
              <a:rPr lang="it-IT" sz="2800" dirty="0" err="1"/>
              <a:t>mon</a:t>
            </a:r>
            <a:r>
              <a:rPr lang="it-IT" sz="2800" dirty="0"/>
              <a:t>-val&gt;.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D8E5221-910F-42EA-8270-871E51720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393" y="3328208"/>
            <a:ext cx="7023887" cy="2893100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16000" indent="-2160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00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96000"/>
              <a:buFont typeface="Courier New" panose="02070309020205020404" pitchFamily="49" charset="0"/>
              <a:buChar char="o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85875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None/>
            </a:pPr>
            <a:r>
              <a:rPr lang="it-IT" altLang="it-IT" sz="1400" dirty="0" err="1">
                <a:solidFill>
                  <a:srgbClr val="FCFCFA"/>
                </a:solidFill>
                <a:latin typeface="JetBrains Mono"/>
              </a:rPr>
              <a:t>rpc</a:t>
            </a:r>
            <a:r>
              <a:rPr lang="it-IT" altLang="it-IT" sz="1400" dirty="0">
                <a:solidFill>
                  <a:srgbClr val="FCFCFA"/>
                </a:solidFill>
                <a:latin typeface="JetBrains Mono"/>
              </a:rPr>
              <a:t> </a:t>
            </a:r>
            <a:r>
              <a:rPr lang="it-IT" altLang="it-IT" sz="1400" dirty="0">
                <a:solidFill>
                  <a:srgbClr val="FF6188"/>
                </a:solidFill>
                <a:latin typeface="JetBrains Mono"/>
              </a:rPr>
              <a:t>= 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''' 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&lt;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get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-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pm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-data 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xmlns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="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http://www.advaoptical.com/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netconf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-core-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pm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"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    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xmlns:me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="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http://www.advaoptical.com/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netconf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-core-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managed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-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element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"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    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xmlns:fac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="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http://www.advaoptical.com/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netconf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-core-facility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"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    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xmlns:eth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="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http://www.advaoptical.com/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netconf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-core-ethernet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"&gt;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    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xmlns:otn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="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http://www.advaoptical.com/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netconf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/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aos</a:t>
            </a:r>
            <a:r>
              <a:rPr lang="it-IT" altLang="it-IT" sz="1400" dirty="0">
                <a:solidFill>
                  <a:srgbClr val="808080"/>
                </a:solidFill>
                <a:latin typeface="JetBrains Mono"/>
              </a:rPr>
              <a:t>-domain-</a:t>
            </a:r>
            <a:r>
              <a:rPr lang="it-IT" altLang="it-IT" sz="1400" dirty="0" err="1">
                <a:solidFill>
                  <a:srgbClr val="808080"/>
                </a:solidFill>
                <a:latin typeface="JetBrains Mono"/>
              </a:rPr>
              <a:t>otn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"&gt;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        &lt;target-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entity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&gt;/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me:managed-element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[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me:entity-name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="1"]/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fac:interface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[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fac:name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="'‘’ 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None/>
            </a:pP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	</a:t>
            </a:r>
            <a:r>
              <a:rPr lang="it-IT" altLang="it-IT" sz="1400" dirty="0">
                <a:solidFill>
                  <a:srgbClr val="FF6188"/>
                </a:solidFill>
                <a:latin typeface="JetBrains Mono"/>
              </a:rPr>
              <a:t>+ </a:t>
            </a:r>
            <a:r>
              <a:rPr lang="it-IT" altLang="it-IT" sz="1400" dirty="0" err="1">
                <a:solidFill>
                  <a:srgbClr val="FCFCFA"/>
                </a:solidFill>
                <a:latin typeface="JetBrains Mono"/>
              </a:rPr>
              <a:t>interface_name</a:t>
            </a:r>
            <a:r>
              <a:rPr lang="it-IT" altLang="it-IT" sz="1400" dirty="0">
                <a:solidFill>
                  <a:srgbClr val="FCFCFA"/>
                </a:solidFill>
                <a:latin typeface="JetBrains Mono"/>
              </a:rPr>
              <a:t> </a:t>
            </a:r>
            <a:r>
              <a:rPr lang="it-IT" altLang="it-IT" sz="1400" dirty="0">
                <a:solidFill>
                  <a:srgbClr val="FF6188"/>
                </a:solidFill>
                <a:latin typeface="JetBrains Mono"/>
              </a:rPr>
              <a:t>+ 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'''"]/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fac:logical-interface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/eth:ety6&lt;/target-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entity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&gt;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        &lt;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pm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-data&gt;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            &lt;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pm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-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current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-data/&gt;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        &lt;/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pm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-data&gt;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&lt;/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get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-</a:t>
            </a:r>
            <a:r>
              <a:rPr lang="it-IT" altLang="it-IT" sz="1400" dirty="0" err="1">
                <a:solidFill>
                  <a:srgbClr val="FFD866"/>
                </a:solidFill>
                <a:latin typeface="JetBrains Mono"/>
              </a:rPr>
              <a:t>pm</a:t>
            </a: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-data&gt;</a:t>
            </a:r>
            <a:br>
              <a:rPr lang="it-IT" altLang="it-IT" sz="1400" dirty="0">
                <a:solidFill>
                  <a:srgbClr val="FFD866"/>
                </a:solidFill>
                <a:latin typeface="JetBrains Mono"/>
              </a:rPr>
            </a:b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'''</a:t>
            </a:r>
            <a:endParaRPr lang="it-IT" altLang="it-IT" sz="1400" dirty="0"/>
          </a:p>
        </p:txBody>
      </p:sp>
      <p:sp>
        <p:nvSpPr>
          <p:cNvPr id="12" name="Rettangolo con un angolo ritagliato 11">
            <a:extLst>
              <a:ext uri="{FF2B5EF4-FFF2-40B4-BE49-F238E27FC236}">
                <a16:creationId xmlns:a16="http://schemas.microsoft.com/office/drawing/2014/main" id="{DFCE2C6B-8BC8-4633-8076-AD2811C61432}"/>
              </a:ext>
            </a:extLst>
          </p:cNvPr>
          <p:cNvSpPr/>
          <p:nvPr/>
        </p:nvSpPr>
        <p:spPr>
          <a:xfrm>
            <a:off x="7931650" y="4489807"/>
            <a:ext cx="3678148" cy="1407559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NOTE: </a:t>
            </a:r>
            <a:r>
              <a:rPr lang="it-IT" dirty="0"/>
              <a:t>We </a:t>
            </a:r>
            <a:r>
              <a:rPr lang="it-IT" dirty="0" err="1"/>
              <a:t>noticed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BER data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associated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to client </a:t>
            </a:r>
            <a:r>
              <a:rPr lang="it-IT" dirty="0" err="1"/>
              <a:t>logical</a:t>
            </a:r>
            <a:r>
              <a:rPr lang="it-IT" dirty="0"/>
              <a:t> </a:t>
            </a:r>
            <a:r>
              <a:rPr lang="it-IT" dirty="0" err="1"/>
              <a:t>interfaces</a:t>
            </a:r>
            <a:r>
              <a:rPr lang="it-IT" dirty="0"/>
              <a:t> (c1 or c3)</a:t>
            </a:r>
          </a:p>
        </p:txBody>
      </p:sp>
    </p:spTree>
    <p:extLst>
      <p:ext uri="{BB962C8B-B14F-4D97-AF65-F5344CB8AC3E}">
        <p14:creationId xmlns:p14="http://schemas.microsoft.com/office/powerpoint/2010/main" val="2239998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BDDA57-1B85-44EA-A385-750EE2DAD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Sample output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FF0428-BAD4-44E8-84FC-70D8C1635FA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887E75-9B3D-43E7-9BE2-7596956C6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906580-D8BB-4BA4-9BC2-5BD7A67D1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C370837-AB74-4CC6-BDDD-6F442DA0395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3563" y="1439077"/>
            <a:ext cx="10921429" cy="4278094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Getting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signal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BER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...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----------------------------------------------------------------------------------------------------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Getting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bit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error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rate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...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============================================&gt;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c1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et100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&lt;===============================================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ncclient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transport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ssh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[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10.11.12.23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session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1" u="none" strike="noStrike" cap="none" normalizeH="0" baseline="0" dirty="0">
                <a:ln>
                  <a:noFill/>
                </a:ln>
                <a:solidFill>
                  <a:srgbClr val="78DCE8"/>
                </a:solidFill>
                <a:effectLst/>
                <a:latin typeface="JetBrains Mono"/>
              </a:rPr>
              <a:t>id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28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]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Received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message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6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from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6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indefinite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fec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ber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0.0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6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fec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ber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mean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0.0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endParaRPr kumimoji="0" lang="it-IT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862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B0D7BF-B3B3-4CA1-BF06-4104EDB1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Optical </a:t>
            </a:r>
            <a:r>
              <a:rPr lang="it-IT" sz="3600" dirty="0" err="1"/>
              <a:t>channel</a:t>
            </a:r>
            <a:r>
              <a:rPr lang="it-IT" sz="3600" dirty="0"/>
              <a:t> </a:t>
            </a:r>
            <a:r>
              <a:rPr lang="it-IT" sz="3600" dirty="0" err="1"/>
              <a:t>quality</a:t>
            </a:r>
            <a:r>
              <a:rPr lang="it-IT" sz="3600" dirty="0"/>
              <a:t> </a:t>
            </a:r>
            <a:r>
              <a:rPr lang="it-IT" sz="3600" dirty="0" err="1"/>
              <a:t>metrics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71DDB88-9A21-402D-B7B5-A77F74297A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A68C73-2648-4E1A-8A2D-0998CD3D9D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E9115B9-1F27-4A63-B48A-AAC4B1CE2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21720DEA-D934-4302-883D-DCD888054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8906" y="3552759"/>
            <a:ext cx="3791165" cy="646331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mt_filter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 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'''//*[name()='</a:t>
            </a:r>
            <a:r>
              <a:rPr kumimoji="0" lang="it-IT" altLang="it-IT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mon-type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']'''</a:t>
            </a:r>
            <a:b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E8FFBE0-D905-4A7E-9A21-4112037404BD}"/>
              </a:ext>
            </a:extLst>
          </p:cNvPr>
          <p:cNvSpPr txBox="1"/>
          <p:nvPr/>
        </p:nvSpPr>
        <p:spPr>
          <a:xfrm>
            <a:off x="215757" y="914400"/>
            <a:ext cx="107570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We </a:t>
            </a:r>
            <a:r>
              <a:rPr lang="it-IT" sz="2800" dirty="0" err="1"/>
              <a:t>created</a:t>
            </a:r>
            <a:r>
              <a:rPr lang="it-IT" sz="2800" dirty="0"/>
              <a:t> the </a:t>
            </a:r>
            <a:r>
              <a:rPr lang="it-IT" sz="2800" dirty="0" err="1"/>
              <a:t>rpc</a:t>
            </a:r>
            <a:r>
              <a:rPr lang="it-IT" sz="2800" dirty="0"/>
              <a:t> filter to </a:t>
            </a:r>
            <a:r>
              <a:rPr lang="it-IT" sz="2800" dirty="0" err="1"/>
              <a:t>obtain</a:t>
            </a:r>
            <a:r>
              <a:rPr lang="it-IT" sz="2800" dirty="0"/>
              <a:t> data </a:t>
            </a:r>
            <a:r>
              <a:rPr lang="it-IT" sz="2800" dirty="0" err="1"/>
              <a:t>about</a:t>
            </a:r>
            <a:r>
              <a:rPr lang="it-IT" sz="2800" dirty="0"/>
              <a:t> optical </a:t>
            </a:r>
            <a:r>
              <a:rPr lang="it-IT" sz="2800" dirty="0" err="1"/>
              <a:t>channel</a:t>
            </a:r>
            <a:r>
              <a:rPr lang="it-IT" sz="2800" dirty="0"/>
              <a:t> performance </a:t>
            </a:r>
            <a:r>
              <a:rPr lang="it-IT" sz="2800" dirty="0" err="1"/>
              <a:t>metrics</a:t>
            </a:r>
            <a:r>
              <a:rPr lang="it-IT" sz="2800" dirty="0"/>
              <a:t> of </a:t>
            </a:r>
            <a:r>
              <a:rPr lang="it-IT" sz="2800" dirty="0" err="1"/>
              <a:t>all</a:t>
            </a:r>
            <a:r>
              <a:rPr lang="it-IT" sz="2800" dirty="0"/>
              <a:t> the </a:t>
            </a:r>
            <a:r>
              <a:rPr lang="it-IT" sz="2800" dirty="0" err="1"/>
              <a:t>interfaces</a:t>
            </a:r>
            <a:r>
              <a:rPr lang="it-IT" sz="2800" dirty="0"/>
              <a:t> (</a:t>
            </a:r>
            <a:r>
              <a:rPr lang="it-IT" sz="2800" dirty="0" err="1"/>
              <a:t>if</a:t>
            </a:r>
            <a:r>
              <a:rPr lang="it-IT" sz="2800" dirty="0"/>
              <a:t> </a:t>
            </a:r>
            <a:r>
              <a:rPr lang="it-IT" sz="2800" dirty="0" err="1"/>
              <a:t>available</a:t>
            </a:r>
            <a:r>
              <a:rPr lang="it-IT" sz="2800" dirty="0"/>
              <a:t>). </a:t>
            </a:r>
            <a:r>
              <a:rPr lang="it-IT" sz="2800" dirty="0" err="1"/>
              <a:t>Then</a:t>
            </a:r>
            <a:r>
              <a:rPr lang="it-IT" sz="2800" dirty="0"/>
              <a:t>, </a:t>
            </a:r>
            <a:r>
              <a:rPr lang="it-IT" sz="2800" dirty="0" err="1"/>
              <a:t>using</a:t>
            </a:r>
            <a:r>
              <a:rPr lang="it-IT" sz="2800" dirty="0"/>
              <a:t> the </a:t>
            </a:r>
            <a:r>
              <a:rPr lang="it-IT" sz="2800" dirty="0" err="1"/>
              <a:t>mt_filter</a:t>
            </a:r>
            <a:r>
              <a:rPr lang="it-IT" sz="2800" dirty="0"/>
              <a:t>, we </a:t>
            </a:r>
            <a:r>
              <a:rPr lang="it-IT" sz="2800" dirty="0" err="1"/>
              <a:t>obtained</a:t>
            </a:r>
            <a:r>
              <a:rPr lang="it-IT" sz="2800" dirty="0"/>
              <a:t> a list of </a:t>
            </a:r>
            <a:r>
              <a:rPr lang="it-IT" sz="2800" dirty="0" err="1"/>
              <a:t>all</a:t>
            </a:r>
            <a:r>
              <a:rPr lang="it-IT" sz="2800" dirty="0"/>
              <a:t> &lt;</a:t>
            </a:r>
            <a:r>
              <a:rPr lang="it-IT" sz="2800" dirty="0" err="1"/>
              <a:t>mon-type</a:t>
            </a:r>
            <a:r>
              <a:rPr lang="it-IT" sz="2800" dirty="0"/>
              <a:t>&gt; tags </a:t>
            </a:r>
            <a:r>
              <a:rPr lang="it-IT" sz="2800" dirty="0" err="1"/>
              <a:t>present</a:t>
            </a:r>
            <a:r>
              <a:rPr lang="it-IT" sz="2800" dirty="0"/>
              <a:t> in </a:t>
            </a:r>
            <a:r>
              <a:rPr lang="it-IT" sz="2800" dirty="0" err="1"/>
              <a:t>that</a:t>
            </a:r>
            <a:r>
              <a:rPr lang="it-IT" sz="2800" dirty="0"/>
              <a:t> </a:t>
            </a:r>
            <a:r>
              <a:rPr lang="it-IT" sz="2800" dirty="0" err="1"/>
              <a:t>interface</a:t>
            </a:r>
            <a:r>
              <a:rPr lang="it-IT" sz="2800" dirty="0"/>
              <a:t>. From </a:t>
            </a:r>
            <a:r>
              <a:rPr lang="it-IT" sz="2800" dirty="0" err="1"/>
              <a:t>that</a:t>
            </a:r>
            <a:r>
              <a:rPr lang="it-IT" sz="2800" dirty="0"/>
              <a:t> list we </a:t>
            </a:r>
            <a:r>
              <a:rPr lang="it-IT" sz="2800" dirty="0" err="1"/>
              <a:t>had</a:t>
            </a:r>
            <a:r>
              <a:rPr lang="it-IT" sz="2800" dirty="0"/>
              <a:t> to </a:t>
            </a:r>
            <a:r>
              <a:rPr lang="it-IT" sz="2800" dirty="0" err="1"/>
              <a:t>select</a:t>
            </a:r>
            <a:r>
              <a:rPr lang="it-IT" sz="2800" dirty="0"/>
              <a:t> </a:t>
            </a:r>
            <a:r>
              <a:rPr lang="it-IT" sz="2800" dirty="0" err="1"/>
              <a:t>only</a:t>
            </a:r>
            <a:r>
              <a:rPr lang="it-IT" sz="2800" dirty="0"/>
              <a:t> data </a:t>
            </a:r>
            <a:r>
              <a:rPr lang="it-IT" sz="2800" dirty="0" err="1"/>
              <a:t>related</a:t>
            </a:r>
            <a:r>
              <a:rPr lang="it-IT" sz="2800" dirty="0"/>
              <a:t> to optical </a:t>
            </a:r>
            <a:r>
              <a:rPr lang="it-IT" sz="2800" dirty="0" err="1"/>
              <a:t>channel</a:t>
            </a:r>
            <a:r>
              <a:rPr lang="it-IT" sz="2800" dirty="0"/>
              <a:t> performance </a:t>
            </a:r>
            <a:r>
              <a:rPr lang="it-IT" sz="2800" dirty="0" err="1"/>
              <a:t>metrics</a:t>
            </a:r>
            <a:r>
              <a:rPr lang="it-IT" sz="2800" dirty="0"/>
              <a:t>  data. To </a:t>
            </a:r>
            <a:r>
              <a:rPr lang="it-IT" sz="2800" dirty="0" err="1"/>
              <a:t>get</a:t>
            </a:r>
            <a:r>
              <a:rPr lang="it-IT" sz="2800" dirty="0"/>
              <a:t> the </a:t>
            </a:r>
            <a:r>
              <a:rPr lang="it-IT" sz="2800" dirty="0" err="1"/>
              <a:t>actual</a:t>
            </a:r>
            <a:r>
              <a:rPr lang="it-IT" sz="2800" dirty="0"/>
              <a:t> </a:t>
            </a:r>
            <a:r>
              <a:rPr lang="it-IT" sz="2800" dirty="0" err="1"/>
              <a:t>numeric</a:t>
            </a:r>
            <a:r>
              <a:rPr lang="it-IT" sz="2800" dirty="0"/>
              <a:t> </a:t>
            </a:r>
            <a:r>
              <a:rPr lang="it-IT" sz="2800" dirty="0" err="1"/>
              <a:t>value</a:t>
            </a:r>
            <a:r>
              <a:rPr lang="it-IT" sz="2800" dirty="0"/>
              <a:t> we </a:t>
            </a:r>
            <a:r>
              <a:rPr lang="it-IT" sz="2800" dirty="0" err="1"/>
              <a:t>had</a:t>
            </a:r>
            <a:r>
              <a:rPr lang="it-IT" sz="2800" dirty="0"/>
              <a:t> to access the tag &lt;</a:t>
            </a:r>
            <a:r>
              <a:rPr lang="it-IT" sz="2800" dirty="0" err="1"/>
              <a:t>mon</a:t>
            </a:r>
            <a:r>
              <a:rPr lang="it-IT" sz="2800" dirty="0"/>
              <a:t>-val&gt;.</a:t>
            </a:r>
          </a:p>
        </p:txBody>
      </p:sp>
      <p:sp>
        <p:nvSpPr>
          <p:cNvPr id="12" name="Rettangolo con un angolo ritagliato 11">
            <a:extLst>
              <a:ext uri="{FF2B5EF4-FFF2-40B4-BE49-F238E27FC236}">
                <a16:creationId xmlns:a16="http://schemas.microsoft.com/office/drawing/2014/main" id="{DFCE2C6B-8BC8-4633-8076-AD2811C61432}"/>
              </a:ext>
            </a:extLst>
          </p:cNvPr>
          <p:cNvSpPr/>
          <p:nvPr/>
        </p:nvSpPr>
        <p:spPr>
          <a:xfrm>
            <a:off x="7931650" y="4489807"/>
            <a:ext cx="3678148" cy="1407559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/>
              <a:t>NOTE: </a:t>
            </a:r>
            <a:r>
              <a:rPr lang="it-IT" dirty="0"/>
              <a:t>We </a:t>
            </a:r>
            <a:r>
              <a:rPr lang="it-IT" dirty="0" err="1"/>
              <a:t>noticed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those</a:t>
            </a:r>
            <a:r>
              <a:rPr lang="it-IT" dirty="0"/>
              <a:t> data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associated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to network </a:t>
            </a:r>
            <a:r>
              <a:rPr lang="it-IT" dirty="0" err="1"/>
              <a:t>logical</a:t>
            </a:r>
            <a:r>
              <a:rPr lang="it-IT" dirty="0"/>
              <a:t> </a:t>
            </a:r>
            <a:r>
              <a:rPr lang="it-IT" dirty="0" err="1"/>
              <a:t>interfaces</a:t>
            </a:r>
            <a:r>
              <a:rPr lang="it-IT" dirty="0"/>
              <a:t> (n1 or n2)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328DCA33-6E02-405E-9920-B7E8018773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661" y="3557558"/>
            <a:ext cx="7469312" cy="2677656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rpc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 &lt;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get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xmlns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http://www.advaoptical.com/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netconf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-core-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xmlns:me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http://www.advaoptical.com/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netconf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-core-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managed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element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xmlns:eq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http://www.advaoptical.com/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netconf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-core-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equipment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xmlns:fac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http://www.advaoptical.com/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netconf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-core-facility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xmlns:otn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http://www.advaoptical.com/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netconf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-domain-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otn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&lt;target-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entity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me:managed-element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[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me:entity-name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="1"]/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fac:interface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[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fac:name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=«’‘’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altLang="it-IT" sz="1400" dirty="0">
                <a:solidFill>
                  <a:srgbClr val="FFD866"/>
                </a:solidFill>
                <a:latin typeface="JetBrains Mono"/>
              </a:rPr>
              <a:t>	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+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interface_name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+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'''"]/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fac:logical-interface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/optical-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channel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&lt;/target-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entity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&lt;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    &lt;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current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-data/&gt;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&lt;/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&lt;/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get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-data&gt; '''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495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9B6594-9875-4796-BC91-B1EAD6EFF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Sample output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DC506A9-9A17-4A10-92B2-2FED5D1A420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B1F4742-0A4C-4CF2-9276-C204425A1E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4B6ED46-073C-4DB1-BF34-5AFFF56F1D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0ABDDE3-0C7D-4186-8161-254B6C6F288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4112" y="977505"/>
            <a:ext cx="10520737" cy="5201238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2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Getting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SNR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,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q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and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group delay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...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ncclient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transport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ssh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[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10.11.12.19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session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78DCE8"/>
                </a:solidFill>
                <a:effectLst/>
                <a:latin typeface="JetBrains Mono"/>
              </a:rPr>
              <a:t>id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38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]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Received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message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from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indefinite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signal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to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noise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ratio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13.1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indefinite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differential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group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delay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signal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to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noise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ratio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lo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0.0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signal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to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noise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ratio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mean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10.6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signal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to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noise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ratio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hi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13.2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differential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group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delay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lo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0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differential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group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delay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mean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0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differential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group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delay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hi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indefinite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q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factor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12.8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endParaRPr kumimoji="0" lang="it-IT" altLang="it-IT" sz="1000" b="0" i="0" u="none" strike="noStrike" cap="none" normalizeH="0" baseline="0" dirty="0">
              <a:ln>
                <a:noFill/>
              </a:ln>
              <a:solidFill>
                <a:srgbClr val="FF618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q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factor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lo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0.0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q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factor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mean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10.4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adom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oduckpat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q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factor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hi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12.8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727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8EB3EA-B073-4228-B5EE-C7D137146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Addictional</a:t>
            </a:r>
            <a:r>
              <a:rPr lang="it-IT" dirty="0"/>
              <a:t> </a:t>
            </a:r>
            <a:r>
              <a:rPr lang="it-IT" dirty="0" err="1"/>
              <a:t>functions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760D37-5B07-4B0C-9D2B-E7DB40EA2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877" y="977505"/>
            <a:ext cx="10280470" cy="2690369"/>
          </a:xfrm>
        </p:spPr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analyze</a:t>
            </a:r>
            <a:r>
              <a:rPr lang="it-IT" dirty="0"/>
              <a:t> </a:t>
            </a:r>
            <a:r>
              <a:rPr lang="it-IT" dirty="0" err="1"/>
              <a:t>metrics</a:t>
            </a:r>
            <a:r>
              <a:rPr lang="it-IT" dirty="0"/>
              <a:t> we </a:t>
            </a:r>
            <a:r>
              <a:rPr lang="it-IT" dirty="0" err="1"/>
              <a:t>built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addictional</a:t>
            </a:r>
            <a:r>
              <a:rPr lang="it-IT" dirty="0"/>
              <a:t> </a:t>
            </a:r>
            <a:r>
              <a:rPr lang="it-IT" dirty="0" err="1"/>
              <a:t>functions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periodically</a:t>
            </a:r>
            <a:r>
              <a:rPr lang="it-IT" dirty="0"/>
              <a:t> call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previously</a:t>
            </a:r>
            <a:r>
              <a:rPr lang="it-IT" dirty="0"/>
              <a:t> </a:t>
            </a:r>
            <a:r>
              <a:rPr lang="it-IT" dirty="0" err="1"/>
              <a:t>explained</a:t>
            </a:r>
            <a:r>
              <a:rPr lang="it-IT" dirty="0"/>
              <a:t> </a:t>
            </a:r>
            <a:r>
              <a:rPr lang="it-IT" dirty="0" err="1"/>
              <a:t>functions</a:t>
            </a:r>
            <a:r>
              <a:rPr lang="it-IT" dirty="0"/>
              <a:t>. </a:t>
            </a:r>
          </a:p>
          <a:p>
            <a:endParaRPr lang="it-IT" dirty="0"/>
          </a:p>
          <a:p>
            <a:pPr marL="914400" lvl="1" indent="-45720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32D08C3-C39E-4898-BE3F-509C603368E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2ED46B9-1B5E-4073-A207-21EA0C941D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E90869-6BB7-4888-B29E-33FEA23A2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14</a:t>
            </a:fld>
            <a:endParaRPr lang="en-GB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7E3BFCE5-EFBE-47D9-A70A-7D69ACFAE4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8108" y="2060238"/>
            <a:ext cx="8390561" cy="707886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def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0" u="none" strike="noStrike" cap="none" normalizeH="0" baseline="0" dirty="0" err="1">
                <a:ln>
                  <a:noFill/>
                </a:ln>
                <a:solidFill>
                  <a:srgbClr val="A9DC76"/>
                </a:solidFill>
                <a:effectLst/>
                <a:latin typeface="JetBrains Mono"/>
              </a:rPr>
              <a:t>periodic_requests</a:t>
            </a:r>
            <a: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()</a:t>
            </a:r>
            <a: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b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   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"""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Periodically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iterates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all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the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previous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requests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"""</a:t>
            </a:r>
            <a:endParaRPr kumimoji="0" lang="it-IT" altLang="it-I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2AF2C6B3-3EE7-42A7-914B-93E9D70452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7285" y="3008500"/>
            <a:ext cx="8414535" cy="1015663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def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0" u="none" strike="noStrike" cap="none" normalizeH="0" baseline="0" dirty="0" err="1">
                <a:ln>
                  <a:noFill/>
                </a:ln>
                <a:solidFill>
                  <a:srgbClr val="A9DC76"/>
                </a:solidFill>
                <a:effectLst/>
                <a:latin typeface="JetBrains Mono"/>
              </a:rPr>
              <a:t>periodic_variable_requests</a:t>
            </a:r>
            <a: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()</a:t>
            </a:r>
            <a: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b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   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"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Periodically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iterates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all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the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previous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requests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, with the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possibility</a:t>
            </a:r>
            <a:r>
              <a:rPr lang="it-IT" altLang="it-IT" sz="2000" i="1" dirty="0">
                <a:solidFill>
                  <a:srgbClr val="727072"/>
                </a:solidFill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to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change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host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or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stopping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the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requests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at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each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0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iteration</a:t>
            </a:r>
            <a:r>
              <a:rPr kumimoji="0" lang="it-IT" altLang="it-IT" sz="20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"""</a:t>
            </a:r>
            <a:endParaRPr kumimoji="0" lang="it-IT" altLang="it-I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CF6D38-315A-40A1-96D2-1C610FCEFAD0}"/>
              </a:ext>
            </a:extLst>
          </p:cNvPr>
          <p:cNvSpPr txBox="1"/>
          <p:nvPr/>
        </p:nvSpPr>
        <p:spPr>
          <a:xfrm>
            <a:off x="481187" y="4114598"/>
            <a:ext cx="101628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 err="1"/>
              <a:t>Since</a:t>
            </a:r>
            <a:r>
              <a:rPr lang="it-IT" sz="2800" dirty="0"/>
              <a:t> we </a:t>
            </a:r>
            <a:r>
              <a:rPr lang="it-IT" sz="2800" dirty="0" err="1"/>
              <a:t>may</a:t>
            </a:r>
            <a:r>
              <a:rPr lang="it-IT" sz="2800" dirty="0"/>
              <a:t> </a:t>
            </a:r>
            <a:r>
              <a:rPr lang="it-IT" sz="2800" dirty="0" err="1"/>
              <a:t>need</a:t>
            </a:r>
            <a:r>
              <a:rPr lang="it-IT" sz="2800" dirty="0"/>
              <a:t> to check </a:t>
            </a:r>
            <a:r>
              <a:rPr lang="it-IT" sz="2800" dirty="0" err="1"/>
              <a:t>all</a:t>
            </a:r>
            <a:r>
              <a:rPr lang="it-IT" sz="2800" dirty="0"/>
              <a:t> the </a:t>
            </a:r>
            <a:r>
              <a:rPr lang="it-IT" sz="2800" dirty="0" err="1"/>
              <a:t>interfaces</a:t>
            </a:r>
            <a:r>
              <a:rPr lang="it-IT" sz="2800" dirty="0"/>
              <a:t> </a:t>
            </a:r>
            <a:r>
              <a:rPr lang="it-IT" sz="2800" dirty="0" err="1"/>
              <a:t>present</a:t>
            </a:r>
            <a:r>
              <a:rPr lang="it-IT" sz="2800" dirty="0"/>
              <a:t> in a </a:t>
            </a:r>
            <a:r>
              <a:rPr lang="it-IT" sz="2800" dirty="0" err="1"/>
              <a:t>host</a:t>
            </a:r>
            <a:r>
              <a:rPr lang="it-IT" sz="2800" dirty="0"/>
              <a:t>, we </a:t>
            </a:r>
            <a:r>
              <a:rPr lang="it-IT" sz="2800" dirty="0" err="1"/>
              <a:t>also</a:t>
            </a:r>
            <a:r>
              <a:rPr lang="it-IT" sz="2800" dirty="0"/>
              <a:t> </a:t>
            </a:r>
            <a:r>
              <a:rPr lang="it-IT" sz="2800" dirty="0" err="1"/>
              <a:t>built</a:t>
            </a:r>
            <a:r>
              <a:rPr lang="it-IT" sz="2800" dirty="0"/>
              <a:t> an </a:t>
            </a:r>
            <a:r>
              <a:rPr lang="it-IT" sz="2800" dirty="0" err="1"/>
              <a:t>addictional</a:t>
            </a:r>
            <a:r>
              <a:rPr lang="it-IT" sz="2800" dirty="0"/>
              <a:t> </a:t>
            </a:r>
            <a:r>
              <a:rPr lang="it-IT" sz="2800" dirty="0" err="1"/>
              <a:t>function</a:t>
            </a:r>
            <a:r>
              <a:rPr lang="it-IT" sz="2800" dirty="0"/>
              <a:t> </a:t>
            </a:r>
            <a:r>
              <a:rPr lang="it-IT" sz="2800" dirty="0" err="1"/>
              <a:t>which</a:t>
            </a:r>
            <a:r>
              <a:rPr lang="it-IT" sz="2800" dirty="0"/>
              <a:t> </a:t>
            </a:r>
            <a:r>
              <a:rPr lang="it-IT" sz="2800" dirty="0" err="1"/>
              <a:t>allows</a:t>
            </a:r>
            <a:r>
              <a:rPr lang="it-IT" sz="2800" dirty="0"/>
              <a:t> </a:t>
            </a:r>
            <a:r>
              <a:rPr lang="it-IT" sz="2800" dirty="0" err="1"/>
              <a:t>us</a:t>
            </a:r>
            <a:r>
              <a:rPr lang="it-IT" sz="2800" dirty="0"/>
              <a:t> to do 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800" dirty="0"/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691FB834-FCD9-43D0-AF55-5DF4AB0BDA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6738" y="5241957"/>
            <a:ext cx="8630292" cy="830997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2400" b="0" i="1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def</a:t>
            </a:r>
            <a:r>
              <a:rPr kumimoji="0" lang="it-IT" altLang="it-IT" sz="24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</a:t>
            </a:r>
            <a:r>
              <a:rPr kumimoji="0" lang="it-IT" altLang="it-IT" sz="2400" b="0" i="0" u="none" strike="noStrike" cap="none" normalizeH="0" baseline="0" dirty="0" err="1">
                <a:ln>
                  <a:noFill/>
                </a:ln>
                <a:solidFill>
                  <a:srgbClr val="A9DC76"/>
                </a:solidFill>
                <a:effectLst/>
                <a:latin typeface="JetBrains Mono"/>
              </a:rPr>
              <a:t>get_interfaces</a:t>
            </a:r>
            <a:r>
              <a:rPr kumimoji="0" lang="it-IT" altLang="it-IT" sz="24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()</a:t>
            </a:r>
            <a:r>
              <a:rPr kumimoji="0" lang="it-IT" altLang="it-IT" sz="2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br>
              <a:rPr kumimoji="0" lang="it-IT" altLang="it-IT" sz="2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2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   </a:t>
            </a:r>
            <a:r>
              <a:rPr kumimoji="0" lang="it-IT" altLang="it-IT" sz="24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"""</a:t>
            </a:r>
            <a:r>
              <a:rPr kumimoji="0" lang="it-IT" altLang="it-IT" sz="24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Request</a:t>
            </a:r>
            <a:r>
              <a:rPr kumimoji="0" lang="it-IT" altLang="it-IT" sz="24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</a:t>
            </a:r>
            <a:r>
              <a:rPr kumimoji="0" lang="it-IT" altLang="it-IT" sz="24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all</a:t>
            </a:r>
            <a:r>
              <a:rPr kumimoji="0" lang="it-IT" altLang="it-IT" sz="24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the </a:t>
            </a:r>
            <a:r>
              <a:rPr kumimoji="0" lang="it-IT" altLang="it-IT" sz="2400" b="0" i="1" u="none" strike="noStrike" cap="none" normalizeH="0" baseline="0" dirty="0" err="1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interfaces</a:t>
            </a:r>
            <a:r>
              <a:rPr kumimoji="0" lang="it-IT" altLang="it-IT" sz="24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 """</a:t>
            </a:r>
            <a:endParaRPr kumimoji="0" lang="it-IT" altLang="it-IT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5277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D0E47-FBCF-4C63-9A66-C9FBED89D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b="1" dirty="0"/>
              <a:t>THANKS</a:t>
            </a:r>
            <a:endParaRPr lang="en-GB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6495B38-9CF1-4834-B0C5-5B07E03F45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0" y="3905140"/>
            <a:ext cx="7078980" cy="1935597"/>
          </a:xfrm>
        </p:spPr>
        <p:txBody>
          <a:bodyPr/>
          <a:lstStyle/>
          <a:p>
            <a:pPr algn="ctr"/>
            <a:endParaRPr lang="en-GB" sz="2700" dirty="0"/>
          </a:p>
        </p:txBody>
      </p:sp>
    </p:spTree>
    <p:extLst>
      <p:ext uri="{BB962C8B-B14F-4D97-AF65-F5344CB8AC3E}">
        <p14:creationId xmlns:p14="http://schemas.microsoft.com/office/powerpoint/2010/main" val="1362202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latin typeface="+mn-lt"/>
              </a:rPr>
              <a:t>Outline</a:t>
            </a:r>
            <a:endParaRPr lang="en-GB" dirty="0">
              <a:latin typeface="+mn-lt"/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  <a:p>
            <a:r>
              <a:rPr lang="it-IT" dirty="0" err="1">
                <a:latin typeface="+mn-lt"/>
              </a:rPr>
              <a:t>Introduction</a:t>
            </a:r>
            <a:endParaRPr lang="it-IT" dirty="0">
              <a:latin typeface="+mn-lt"/>
            </a:endParaRPr>
          </a:p>
          <a:p>
            <a:r>
              <a:rPr lang="it-IT" dirty="0" err="1">
                <a:latin typeface="+mn-lt"/>
              </a:rPr>
              <a:t>Tuned</a:t>
            </a:r>
            <a:r>
              <a:rPr lang="it-IT" dirty="0">
                <a:latin typeface="+mn-lt"/>
              </a:rPr>
              <a:t> frequency and optical set point</a:t>
            </a:r>
          </a:p>
          <a:p>
            <a:r>
              <a:rPr lang="it-IT" dirty="0" err="1">
                <a:latin typeface="+mn-lt"/>
              </a:rPr>
              <a:t>Tx</a:t>
            </a:r>
            <a:r>
              <a:rPr lang="it-IT" dirty="0">
                <a:latin typeface="+mn-lt"/>
              </a:rPr>
              <a:t> and </a:t>
            </a:r>
            <a:r>
              <a:rPr lang="it-IT" dirty="0" err="1">
                <a:latin typeface="+mn-lt"/>
              </a:rPr>
              <a:t>Rx</a:t>
            </a:r>
            <a:r>
              <a:rPr lang="it-IT" dirty="0">
                <a:latin typeface="+mn-lt"/>
              </a:rPr>
              <a:t> power </a:t>
            </a:r>
          </a:p>
          <a:p>
            <a:r>
              <a:rPr lang="it-IT" dirty="0">
                <a:latin typeface="+mn-lt"/>
              </a:rPr>
              <a:t>Bit </a:t>
            </a:r>
            <a:r>
              <a:rPr lang="it-IT" dirty="0" err="1">
                <a:latin typeface="+mn-lt"/>
              </a:rPr>
              <a:t>error</a:t>
            </a:r>
            <a:r>
              <a:rPr lang="it-IT" dirty="0">
                <a:latin typeface="+mn-lt"/>
              </a:rPr>
              <a:t> rate (BER)</a:t>
            </a:r>
          </a:p>
          <a:p>
            <a:r>
              <a:rPr lang="it-IT" dirty="0">
                <a:latin typeface="+mn-lt"/>
              </a:rPr>
              <a:t>Optical </a:t>
            </a:r>
            <a:r>
              <a:rPr lang="it-IT" dirty="0" err="1">
                <a:latin typeface="+mn-lt"/>
              </a:rPr>
              <a:t>channel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quality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metrics</a:t>
            </a:r>
            <a:endParaRPr lang="it-IT" dirty="0">
              <a:latin typeface="+mn-lt"/>
            </a:endParaRPr>
          </a:p>
          <a:p>
            <a:r>
              <a:rPr lang="it-IT" dirty="0" err="1">
                <a:latin typeface="+mn-lt"/>
              </a:rPr>
              <a:t>Addictional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functions</a:t>
            </a:r>
            <a:endParaRPr lang="it-IT" dirty="0">
              <a:latin typeface="+mn-lt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59EB3097-249C-4E39-B164-43C2E1E3998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9B5B1689-4C03-4597-908E-CE18C41AF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D2485C0-41FD-4AFF-99F7-6B56DB1A3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397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05E0D17-995C-473B-81F9-F5B025E48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latin typeface="+mn-lt"/>
              </a:rPr>
              <a:t>Introduction</a:t>
            </a:r>
            <a:endParaRPr lang="it-IT" dirty="0">
              <a:latin typeface="+mn-lt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8B2A90-E70A-4F50-A566-0A9D702D7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877" y="977505"/>
            <a:ext cx="10280470" cy="1015682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latin typeface="+mn-lt"/>
              </a:rPr>
              <a:t>The </a:t>
            </a:r>
            <a:r>
              <a:rPr lang="it-IT" dirty="0" err="1">
                <a:latin typeface="+mn-lt"/>
              </a:rPr>
              <a:t>aim</a:t>
            </a:r>
            <a:r>
              <a:rPr lang="it-IT" dirty="0">
                <a:latin typeface="+mn-lt"/>
              </a:rPr>
              <a:t> of the project </a:t>
            </a:r>
            <a:r>
              <a:rPr lang="it-IT" dirty="0" err="1">
                <a:latin typeface="+mn-lt"/>
              </a:rPr>
              <a:t>was</a:t>
            </a:r>
            <a:r>
              <a:rPr lang="it-IT" dirty="0">
                <a:latin typeface="+mn-lt"/>
              </a:rPr>
              <a:t> to parse XML </a:t>
            </a:r>
            <a:r>
              <a:rPr lang="it-IT" dirty="0" err="1">
                <a:latin typeface="+mn-lt"/>
              </a:rPr>
              <a:t>responses</a:t>
            </a:r>
            <a:r>
              <a:rPr lang="it-IT" dirty="0">
                <a:latin typeface="+mn-lt"/>
              </a:rPr>
              <a:t> in </a:t>
            </a:r>
            <a:r>
              <a:rPr lang="it-IT" dirty="0" err="1">
                <a:latin typeface="+mn-lt"/>
              </a:rPr>
              <a:t>order</a:t>
            </a:r>
            <a:r>
              <a:rPr lang="it-IT" dirty="0">
                <a:latin typeface="+mn-lt"/>
              </a:rPr>
              <a:t> to </a:t>
            </a:r>
            <a:r>
              <a:rPr lang="it-IT" dirty="0" err="1">
                <a:latin typeface="+mn-lt"/>
              </a:rPr>
              <a:t>get</a:t>
            </a:r>
            <a:r>
              <a:rPr lang="it-IT" dirty="0">
                <a:latin typeface="+mn-lt"/>
              </a:rPr>
              <a:t> some performance </a:t>
            </a:r>
            <a:r>
              <a:rPr lang="it-IT" dirty="0" err="1">
                <a:latin typeface="+mn-lt"/>
              </a:rPr>
              <a:t>metrics</a:t>
            </a:r>
            <a:r>
              <a:rPr lang="it-IT" dirty="0">
                <a:latin typeface="+mn-lt"/>
              </a:rPr>
              <a:t> or </a:t>
            </a:r>
            <a:r>
              <a:rPr lang="it-IT" dirty="0" err="1">
                <a:latin typeface="+mn-lt"/>
              </a:rPr>
              <a:t>parameters</a:t>
            </a:r>
            <a:r>
              <a:rPr lang="it-IT" dirty="0">
                <a:latin typeface="+mn-lt"/>
              </a:rPr>
              <a:t>.</a:t>
            </a:r>
          </a:p>
          <a:p>
            <a:pPr marL="0" indent="0">
              <a:buNone/>
            </a:pPr>
            <a:endParaRPr lang="it-IT" dirty="0">
              <a:latin typeface="+mn-lt"/>
            </a:endParaRPr>
          </a:p>
          <a:p>
            <a:pPr marL="0" indent="0">
              <a:buNone/>
            </a:pPr>
            <a:endParaRPr lang="it-IT" dirty="0">
              <a:latin typeface="+mn-lt"/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3A10C4C-6306-431F-890C-DCD4900B2AA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CE7004C-7CF5-4830-9A6D-5304B99DFE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3F37700-2FD1-4BE4-AEC9-EAD42A55A6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3</a:t>
            </a:fld>
            <a:endParaRPr lang="en-GB"/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E9009AC-4B0B-45FA-88F9-901C2DB5CB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3014687"/>
              </p:ext>
            </p:extLst>
          </p:nvPr>
        </p:nvGraphicFramePr>
        <p:xfrm>
          <a:off x="1220340" y="2013735"/>
          <a:ext cx="9279847" cy="3991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Elemento grafico 12" descr="Utente">
            <a:extLst>
              <a:ext uri="{FF2B5EF4-FFF2-40B4-BE49-F238E27FC236}">
                <a16:creationId xmlns:a16="http://schemas.microsoft.com/office/drawing/2014/main" id="{C0A8E09D-A0A6-4E14-B9DA-75AA074677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08589" y="2684123"/>
            <a:ext cx="914400" cy="914400"/>
          </a:xfrm>
          <a:prstGeom prst="rect">
            <a:avLst/>
          </a:prstGeom>
        </p:spPr>
      </p:pic>
      <p:pic>
        <p:nvPicPr>
          <p:cNvPr id="17" name="Elemento grafico 16" descr="Fumetto">
            <a:extLst>
              <a:ext uri="{FF2B5EF4-FFF2-40B4-BE49-F238E27FC236}">
                <a16:creationId xmlns:a16="http://schemas.microsoft.com/office/drawing/2014/main" id="{CE23210C-107B-48DF-9989-1F3D3596E0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477767" y="44615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65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785D4F-8F8B-4D52-988D-844666E35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016"/>
            <a:ext cx="10515600" cy="7397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 dirty="0">
                <a:latin typeface="+mj-lt"/>
                <a:ea typeface="+mj-ea"/>
                <a:cs typeface="+mj-cs"/>
              </a:rPr>
              <a:t>Requests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F3F00A4-AEC9-4D87-A69C-0582665D0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200"/>
              <a:t>May 2020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4EACF89-3C1C-4B4B-8BC1-748B14F3E7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Smart Networks and Service Orchestration - © 2020  All rights reserved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1D577B-5F50-4F6B-8709-92E90A23A0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B2DD7BE-1B05-4257-A77F-C27ADF98C61C}" type="slidenum">
              <a:rPr lang="en-US" sz="1200" smtClean="0"/>
              <a:pPr defTabSz="914400">
                <a:spcAft>
                  <a:spcPts val="600"/>
                </a:spcAft>
              </a:pPr>
              <a:t>4</a:t>
            </a:fld>
            <a:endParaRPr lang="en-US" sz="1200"/>
          </a:p>
        </p:txBody>
      </p:sp>
      <p:graphicFrame>
        <p:nvGraphicFramePr>
          <p:cNvPr id="8" name="Segnaposto contenuto 2">
            <a:extLst>
              <a:ext uri="{FF2B5EF4-FFF2-40B4-BE49-F238E27FC236}">
                <a16:creationId xmlns:a16="http://schemas.microsoft.com/office/drawing/2014/main" id="{96F9A56D-4686-403C-B464-657679952A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7361617"/>
              </p:ext>
            </p:extLst>
          </p:nvPr>
        </p:nvGraphicFramePr>
        <p:xfrm>
          <a:off x="406685" y="1263721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63556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3CA08BD-01DE-4D19-9E4C-7413CA88C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200"/>
              <a:t>May 2020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5F754EA-5CA6-44B3-955E-1775BF0F2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Smart Networks and Service Orchestration - © 2020  All rights reserved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296F624-0F84-4A16-8CCB-34F575DD52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B2DD7BE-1B05-4257-A77F-C27ADF98C61C}" type="slidenum">
              <a:rPr lang="en-US" sz="1200" smtClean="0"/>
              <a:pPr defTabSz="914400">
                <a:spcAft>
                  <a:spcPts val="600"/>
                </a:spcAft>
              </a:pPr>
              <a:t>5</a:t>
            </a:fld>
            <a:endParaRPr lang="en-US" sz="1200"/>
          </a:p>
        </p:txBody>
      </p:sp>
      <p:graphicFrame>
        <p:nvGraphicFramePr>
          <p:cNvPr id="8" name="Segnaposto contenuto 2">
            <a:extLst>
              <a:ext uri="{FF2B5EF4-FFF2-40B4-BE49-F238E27FC236}">
                <a16:creationId xmlns:a16="http://schemas.microsoft.com/office/drawing/2014/main" id="{EA49F607-2E7F-42C0-AFA4-F3860E4B87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2570797"/>
              </p:ext>
            </p:extLst>
          </p:nvPr>
        </p:nvGraphicFramePr>
        <p:xfrm>
          <a:off x="473572" y="1363288"/>
          <a:ext cx="114074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itolo 1">
            <a:extLst>
              <a:ext uri="{FF2B5EF4-FFF2-40B4-BE49-F238E27FC236}">
                <a16:creationId xmlns:a16="http://schemas.microsoft.com/office/drawing/2014/main" id="{DB7F0F74-9EDB-463D-B9D2-CADCBA641F0C}"/>
              </a:ext>
            </a:extLst>
          </p:cNvPr>
          <p:cNvSpPr txBox="1">
            <a:spLocks/>
          </p:cNvSpPr>
          <p:nvPr/>
        </p:nvSpPr>
        <p:spPr>
          <a:xfrm>
            <a:off x="838200" y="113016"/>
            <a:ext cx="10515600" cy="7397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400" dirty="0">
                <a:latin typeface="+mj-lt"/>
                <a:cs typeface="+mj-cs"/>
              </a:rPr>
              <a:t>Responses</a:t>
            </a:r>
          </a:p>
        </p:txBody>
      </p:sp>
    </p:spTree>
    <p:extLst>
      <p:ext uri="{BB962C8B-B14F-4D97-AF65-F5344CB8AC3E}">
        <p14:creationId xmlns:p14="http://schemas.microsoft.com/office/powerpoint/2010/main" val="301475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7E1326-9233-42D9-BE4D-EBC24E940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>
                <a:latin typeface="+mn-lt"/>
              </a:rPr>
              <a:t>Tuned</a:t>
            </a:r>
            <a:r>
              <a:rPr lang="it-IT" dirty="0">
                <a:latin typeface="+mn-lt"/>
              </a:rPr>
              <a:t> frequency and optical set point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8A309D8-A882-4C9C-908C-FB823D6A964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E9FF45-D625-4610-8D11-265D9CA24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Smart Networks and Service Orchestration - © 2020  All rights reserved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C3AA2A6-1638-4D6A-8176-B34EF278CD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E5F9CB4-73FC-4A58-863E-52FD6F108D4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25881" y="1292588"/>
            <a:ext cx="4256393" cy="2062103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interface_filter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managed-element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interface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&lt;name&gt;'''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+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interface_</a:t>
            </a:r>
            <a:r>
              <a:rPr kumimoji="0" lang="it-IT" altLang="it-IT" sz="1600" b="0" i="0" u="none" strike="noStrike" cap="none" normalizeH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name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+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'''&lt;/name&gt;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&lt;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physical-interface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/&gt;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&lt;/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interface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&lt;/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managed-element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</a:t>
            </a:r>
            <a:endParaRPr kumimoji="0" lang="it-IT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4C6B504-91BD-4C36-A054-7CD5BDE53F1A}"/>
              </a:ext>
            </a:extLst>
          </p:cNvPr>
          <p:cNvSpPr txBox="1"/>
          <p:nvPr/>
        </p:nvSpPr>
        <p:spPr>
          <a:xfrm>
            <a:off x="4941868" y="1479475"/>
            <a:ext cx="5917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With </a:t>
            </a:r>
            <a:r>
              <a:rPr lang="it-IT" sz="2800" dirty="0" err="1"/>
              <a:t>this</a:t>
            </a:r>
            <a:r>
              <a:rPr lang="it-IT" sz="2800" dirty="0"/>
              <a:t> XML filter we </a:t>
            </a:r>
            <a:r>
              <a:rPr lang="it-IT" sz="2800" dirty="0" err="1"/>
              <a:t>get</a:t>
            </a:r>
            <a:r>
              <a:rPr lang="it-IT" sz="2800" dirty="0"/>
              <a:t> information </a:t>
            </a:r>
            <a:r>
              <a:rPr lang="it-IT" sz="2800" dirty="0" err="1"/>
              <a:t>about</a:t>
            </a:r>
            <a:r>
              <a:rPr lang="it-IT" sz="2800" dirty="0"/>
              <a:t> the </a:t>
            </a:r>
            <a:r>
              <a:rPr lang="it-IT" sz="2800" dirty="0" err="1"/>
              <a:t>interface</a:t>
            </a:r>
            <a:r>
              <a:rPr lang="it-IT" sz="2800" dirty="0"/>
              <a:t> </a:t>
            </a:r>
            <a:r>
              <a:rPr lang="it-IT" sz="2800" dirty="0" err="1"/>
              <a:t>specified</a:t>
            </a:r>
            <a:r>
              <a:rPr lang="it-IT" sz="2800" dirty="0"/>
              <a:t> in the </a:t>
            </a:r>
            <a:r>
              <a:rPr lang="it-IT" sz="2800" dirty="0" err="1"/>
              <a:t>variable</a:t>
            </a:r>
            <a:r>
              <a:rPr lang="it-IT" sz="2800" dirty="0"/>
              <a:t> «</a:t>
            </a:r>
            <a:r>
              <a:rPr lang="it-IT" sz="2800" dirty="0" err="1"/>
              <a:t>interface_name</a:t>
            </a:r>
            <a:r>
              <a:rPr lang="it-IT" sz="2800" dirty="0"/>
              <a:t>»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55B5A10F-9595-4FFD-B672-634A9678D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4104" y="4210167"/>
            <a:ext cx="4664468" cy="461665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24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info_filter</a:t>
            </a:r>
            <a:r>
              <a:rPr kumimoji="0" lang="it-IT" altLang="it-IT" sz="24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2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 </a:t>
            </a:r>
            <a:r>
              <a:rPr kumimoji="0" lang="it-IT" altLang="it-IT" sz="2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"""//*[name()=$tag]"""</a:t>
            </a:r>
            <a:endParaRPr kumimoji="0" lang="it-IT" altLang="it-IT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6D6A05E-9908-423A-B4C3-3888FF225B1A}"/>
              </a:ext>
            </a:extLst>
          </p:cNvPr>
          <p:cNvSpPr txBox="1"/>
          <p:nvPr/>
        </p:nvSpPr>
        <p:spPr>
          <a:xfrm>
            <a:off x="226031" y="3770612"/>
            <a:ext cx="697615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/>
              <a:t>Than</a:t>
            </a:r>
            <a:r>
              <a:rPr lang="it-IT" sz="2800" dirty="0"/>
              <a:t> we use </a:t>
            </a:r>
            <a:r>
              <a:rPr lang="it-IT" sz="2800" dirty="0" err="1"/>
              <a:t>this</a:t>
            </a:r>
            <a:r>
              <a:rPr lang="it-IT" sz="2800" dirty="0"/>
              <a:t> </a:t>
            </a:r>
            <a:r>
              <a:rPr lang="it-IT" sz="2800" dirty="0" err="1"/>
              <a:t>Xpath</a:t>
            </a:r>
            <a:r>
              <a:rPr lang="it-IT" sz="2800" dirty="0"/>
              <a:t> filter to </a:t>
            </a:r>
            <a:r>
              <a:rPr lang="it-IT" sz="2800" dirty="0" err="1"/>
              <a:t>obtain</a:t>
            </a:r>
            <a:r>
              <a:rPr lang="it-IT" sz="2800" dirty="0"/>
              <a:t> the </a:t>
            </a:r>
            <a:r>
              <a:rPr lang="it-IT" sz="2800" dirty="0" err="1"/>
              <a:t>value</a:t>
            </a:r>
            <a:r>
              <a:rPr lang="it-IT" sz="2800" dirty="0"/>
              <a:t> of </a:t>
            </a:r>
            <a:r>
              <a:rPr lang="it-IT" sz="2800" dirty="0" err="1"/>
              <a:t>associated</a:t>
            </a:r>
            <a:r>
              <a:rPr lang="it-IT" sz="2800" dirty="0"/>
              <a:t> to </a:t>
            </a:r>
            <a:r>
              <a:rPr lang="it-IT" sz="2800" dirty="0" err="1"/>
              <a:t>that</a:t>
            </a:r>
            <a:r>
              <a:rPr lang="it-IT" sz="2800" dirty="0"/>
              <a:t> tag. In </a:t>
            </a:r>
            <a:r>
              <a:rPr lang="it-IT" sz="2800" dirty="0" err="1"/>
              <a:t>this</a:t>
            </a:r>
            <a:r>
              <a:rPr lang="it-IT" sz="2800" dirty="0"/>
              <a:t> case we </a:t>
            </a:r>
            <a:r>
              <a:rPr lang="it-IT" sz="2800" dirty="0" err="1"/>
              <a:t>search</a:t>
            </a:r>
            <a:r>
              <a:rPr lang="it-IT" sz="2800" dirty="0"/>
              <a:t> for &lt;</a:t>
            </a:r>
            <a:r>
              <a:rPr lang="it-IT" sz="2800" dirty="0" err="1"/>
              <a:t>tuned</a:t>
            </a:r>
            <a:r>
              <a:rPr lang="it-IT" sz="2800" dirty="0"/>
              <a:t>-frequency&gt; and/or &lt;</a:t>
            </a:r>
            <a:r>
              <a:rPr lang="it-IT" sz="2800" dirty="0" err="1"/>
              <a:t>opt-setpoint</a:t>
            </a:r>
            <a:r>
              <a:rPr lang="it-IT" sz="28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16797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A982BC-80C7-448C-85D2-33A9FC373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Sample output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EA28792-B973-4B50-982D-D286EF3DD5E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7148603-87DE-42AC-9774-08FC7BE129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85E1CA8-2F2A-4052-A7CC-12849D9B41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1AA072DA-1E54-44B2-B1AF-617F3C8A060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4877" y="854301"/>
            <a:ext cx="10249972" cy="5447645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Getting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tuned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frequency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and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setpoint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...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----------------------------------------------------------------------------------------------------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Getting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frequency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and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or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power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...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==================================================&gt;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n1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&lt;==================================================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ncclient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operations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rpc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[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10.11.12.19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session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78DCE8"/>
                </a:solidFill>
                <a:effectLst/>
                <a:latin typeface="JetBrains Mono"/>
              </a:rPr>
              <a:t>id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28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]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Requesting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Get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ncclient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transport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ssh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[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10.11.12.19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session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78DCE8"/>
                </a:solidFill>
                <a:effectLst/>
                <a:latin typeface="JetBrains Mono"/>
              </a:rPr>
              <a:t>id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28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]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Sending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#407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&lt;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?xml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version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"1.0"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encoding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"UTF-8"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?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&gt;&lt;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rpc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xmlns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"urn:ietf:params:xml:ns:netconf:base:1.0"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message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"urn:uuid:77d0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a58d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9969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4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b39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9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ee3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fc497ba57ebe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"&gt;&lt;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nc:get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nc:filter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type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subtree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"&gt;&lt;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managed-element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interface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                   &lt;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name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&gt;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n1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&lt;/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name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                   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physical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interface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               &lt;/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interface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            &lt;/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managed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element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78DCE8"/>
                </a:solidFill>
                <a:effectLst/>
                <a:latin typeface="JetBrains Mono"/>
              </a:rPr>
              <a:t>filter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get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rpc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  <a:t>##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</a:b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727072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ncclient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transport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ssh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[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10.11.12.19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session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id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28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]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Received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message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from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tuned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frequency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n1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interface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196000000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setpoint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n1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interface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11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96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B0D7BF-B3B3-4CA1-BF06-4104EDB1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 err="1"/>
              <a:t>Tx</a:t>
            </a:r>
            <a:r>
              <a:rPr lang="it-IT" sz="3600" dirty="0"/>
              <a:t> and </a:t>
            </a:r>
            <a:r>
              <a:rPr lang="it-IT" sz="3600" dirty="0" err="1"/>
              <a:t>Rx</a:t>
            </a:r>
            <a:r>
              <a:rPr lang="it-IT" sz="3600" dirty="0"/>
              <a:t> power 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71DDB88-9A21-402D-B7B5-A77F74297A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A68C73-2648-4E1A-8A2D-0998CD3D9D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E9115B9-1F27-4A63-B48A-AAC4B1CE2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5B0A727-B30F-4DC4-9F4D-A025B3B187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09119" y="3579916"/>
            <a:ext cx="7684668" cy="2462213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rpc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 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&lt;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get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xmlns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http://www.advaoptical.com/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netconf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-core-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xmlns:me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http://www.advaoptical.com/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netconf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-core-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managed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element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xmlns:fac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http://www.advaoptical.com/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netconf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-core-facility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      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xmlns:eth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http://www.advaoptical.com/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netconf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aos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-core-ethernet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"&gt;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&lt;target-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entity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me:managed-element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[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me:entity-name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="1"]/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fac:interface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[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fac:name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="'‘’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	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+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interface_name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+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'''"]/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fac:physical-interface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fac:lr-phys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+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+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'''-optical&lt;/target-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entity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&lt;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  &lt;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current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-data/&gt;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  &lt;/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-data&gt;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 &lt;/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get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pm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-data&gt; '''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21720DEA-D934-4302-883D-DCD888054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5487" y="4467159"/>
            <a:ext cx="3791165" cy="646331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mt_filter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 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'''//*[name()='</a:t>
            </a:r>
            <a:r>
              <a:rPr kumimoji="0" lang="it-IT" altLang="it-IT" b="0" i="0" u="none" strike="noStrike" cap="none" normalizeH="0" baseline="0" dirty="0" err="1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mon-type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  <a:t>']'''</a:t>
            </a:r>
            <a:br>
              <a:rPr kumimoji="0" lang="it-IT" altLang="it-IT" b="0" i="0" u="none" strike="noStrike" cap="none" normalizeH="0" baseline="0" dirty="0">
                <a:ln>
                  <a:noFill/>
                </a:ln>
                <a:solidFill>
                  <a:srgbClr val="FFD866"/>
                </a:solidFill>
                <a:effectLst/>
                <a:latin typeface="JetBrains Mono"/>
              </a:rPr>
            </a:b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E8FFBE0-D905-4A7E-9A21-4112037404BD}"/>
              </a:ext>
            </a:extLst>
          </p:cNvPr>
          <p:cNvSpPr txBox="1"/>
          <p:nvPr/>
        </p:nvSpPr>
        <p:spPr>
          <a:xfrm>
            <a:off x="184935" y="1140431"/>
            <a:ext cx="102638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We </a:t>
            </a:r>
            <a:r>
              <a:rPr lang="it-IT" sz="2800" dirty="0" err="1"/>
              <a:t>created</a:t>
            </a:r>
            <a:r>
              <a:rPr lang="it-IT" sz="2800" dirty="0"/>
              <a:t> the </a:t>
            </a:r>
            <a:r>
              <a:rPr lang="it-IT" sz="2800" dirty="0" err="1"/>
              <a:t>rpc</a:t>
            </a:r>
            <a:r>
              <a:rPr lang="it-IT" sz="2800" dirty="0"/>
              <a:t> filter to </a:t>
            </a:r>
            <a:r>
              <a:rPr lang="it-IT" sz="2800" dirty="0" err="1"/>
              <a:t>obtain</a:t>
            </a:r>
            <a:r>
              <a:rPr lang="it-IT" sz="2800" dirty="0"/>
              <a:t> data </a:t>
            </a:r>
            <a:r>
              <a:rPr lang="it-IT" sz="2800" dirty="0" err="1"/>
              <a:t>about</a:t>
            </a:r>
            <a:r>
              <a:rPr lang="it-IT" sz="2800" dirty="0"/>
              <a:t> </a:t>
            </a:r>
            <a:r>
              <a:rPr lang="it-IT" sz="2800" dirty="0" err="1"/>
              <a:t>transmitted</a:t>
            </a:r>
            <a:r>
              <a:rPr lang="it-IT" sz="2800" dirty="0"/>
              <a:t> and </a:t>
            </a:r>
            <a:r>
              <a:rPr lang="it-IT" sz="2800" dirty="0" err="1"/>
              <a:t>received</a:t>
            </a:r>
            <a:r>
              <a:rPr lang="it-IT" sz="2800" dirty="0"/>
              <a:t> power of </a:t>
            </a:r>
            <a:r>
              <a:rPr lang="it-IT" sz="2800" dirty="0" err="1"/>
              <a:t>all</a:t>
            </a:r>
            <a:r>
              <a:rPr lang="it-IT" sz="2800" dirty="0"/>
              <a:t> the </a:t>
            </a:r>
            <a:r>
              <a:rPr lang="it-IT" sz="2800" dirty="0" err="1"/>
              <a:t>interfaces</a:t>
            </a:r>
            <a:r>
              <a:rPr lang="it-IT" sz="2800" dirty="0"/>
              <a:t>. </a:t>
            </a:r>
            <a:r>
              <a:rPr lang="it-IT" sz="2800" dirty="0" err="1"/>
              <a:t>Then</a:t>
            </a:r>
            <a:r>
              <a:rPr lang="it-IT" sz="2800" dirty="0"/>
              <a:t>, </a:t>
            </a:r>
            <a:r>
              <a:rPr lang="it-IT" sz="2800" dirty="0" err="1"/>
              <a:t>using</a:t>
            </a:r>
            <a:r>
              <a:rPr lang="it-IT" sz="2800" dirty="0"/>
              <a:t> the </a:t>
            </a:r>
            <a:r>
              <a:rPr lang="it-IT" sz="2800" dirty="0" err="1"/>
              <a:t>mt_filter</a:t>
            </a:r>
            <a:r>
              <a:rPr lang="it-IT" sz="2800" dirty="0"/>
              <a:t>, we </a:t>
            </a:r>
            <a:r>
              <a:rPr lang="it-IT" sz="2800" dirty="0" err="1"/>
              <a:t>obtained</a:t>
            </a:r>
            <a:r>
              <a:rPr lang="it-IT" sz="2800" dirty="0"/>
              <a:t> a list of </a:t>
            </a:r>
            <a:r>
              <a:rPr lang="it-IT" sz="2800" dirty="0" err="1"/>
              <a:t>all</a:t>
            </a:r>
            <a:r>
              <a:rPr lang="it-IT" sz="2800" dirty="0"/>
              <a:t> &lt;</a:t>
            </a:r>
            <a:r>
              <a:rPr lang="it-IT" sz="2800" dirty="0" err="1"/>
              <a:t>mon-type</a:t>
            </a:r>
            <a:r>
              <a:rPr lang="it-IT" sz="2800" dirty="0"/>
              <a:t>&gt; tags </a:t>
            </a:r>
            <a:r>
              <a:rPr lang="it-IT" sz="2800" dirty="0" err="1"/>
              <a:t>present</a:t>
            </a:r>
            <a:r>
              <a:rPr lang="it-IT" sz="2800" dirty="0"/>
              <a:t> in </a:t>
            </a:r>
            <a:r>
              <a:rPr lang="it-IT" sz="2800" dirty="0" err="1"/>
              <a:t>that</a:t>
            </a:r>
            <a:r>
              <a:rPr lang="it-IT" sz="2800" dirty="0"/>
              <a:t> </a:t>
            </a:r>
            <a:r>
              <a:rPr lang="it-IT" sz="2800" dirty="0" err="1"/>
              <a:t>interface</a:t>
            </a:r>
            <a:r>
              <a:rPr lang="it-IT" sz="2800" dirty="0"/>
              <a:t>. From </a:t>
            </a:r>
            <a:r>
              <a:rPr lang="it-IT" sz="2800" dirty="0" err="1"/>
              <a:t>that</a:t>
            </a:r>
            <a:r>
              <a:rPr lang="it-IT" sz="2800" dirty="0"/>
              <a:t> list we </a:t>
            </a:r>
            <a:r>
              <a:rPr lang="it-IT" sz="2800" dirty="0" err="1"/>
              <a:t>had</a:t>
            </a:r>
            <a:r>
              <a:rPr lang="it-IT" sz="2800" dirty="0"/>
              <a:t> to </a:t>
            </a:r>
            <a:r>
              <a:rPr lang="it-IT" sz="2800" dirty="0" err="1"/>
              <a:t>select</a:t>
            </a:r>
            <a:r>
              <a:rPr lang="it-IT" sz="2800" dirty="0"/>
              <a:t> </a:t>
            </a:r>
            <a:r>
              <a:rPr lang="it-IT" sz="2800" dirty="0" err="1"/>
              <a:t>only</a:t>
            </a:r>
            <a:r>
              <a:rPr lang="it-IT" sz="2800" dirty="0"/>
              <a:t> </a:t>
            </a:r>
            <a:r>
              <a:rPr lang="it-IT" sz="2800" dirty="0" err="1"/>
              <a:t>tx</a:t>
            </a:r>
            <a:r>
              <a:rPr lang="it-IT" sz="2800" dirty="0"/>
              <a:t> and </a:t>
            </a:r>
            <a:r>
              <a:rPr lang="it-IT" sz="2800" dirty="0" err="1"/>
              <a:t>rx</a:t>
            </a:r>
            <a:r>
              <a:rPr lang="it-IT" sz="2800" dirty="0"/>
              <a:t> data. To </a:t>
            </a:r>
            <a:r>
              <a:rPr lang="it-IT" sz="2800" dirty="0" err="1"/>
              <a:t>get</a:t>
            </a:r>
            <a:r>
              <a:rPr lang="it-IT" sz="2800" dirty="0"/>
              <a:t> the </a:t>
            </a:r>
            <a:r>
              <a:rPr lang="it-IT" sz="2800" dirty="0" err="1"/>
              <a:t>actual</a:t>
            </a:r>
            <a:r>
              <a:rPr lang="it-IT" sz="2800" dirty="0"/>
              <a:t> </a:t>
            </a:r>
            <a:r>
              <a:rPr lang="it-IT" sz="2800" dirty="0" err="1"/>
              <a:t>numeric</a:t>
            </a:r>
            <a:r>
              <a:rPr lang="it-IT" sz="2800" dirty="0"/>
              <a:t> </a:t>
            </a:r>
            <a:r>
              <a:rPr lang="it-IT" sz="2800" dirty="0" err="1"/>
              <a:t>value</a:t>
            </a:r>
            <a:r>
              <a:rPr lang="it-IT" sz="2800" dirty="0"/>
              <a:t> we </a:t>
            </a:r>
            <a:r>
              <a:rPr lang="it-IT" sz="2800" dirty="0" err="1"/>
              <a:t>had</a:t>
            </a:r>
            <a:r>
              <a:rPr lang="it-IT" sz="2800" dirty="0"/>
              <a:t> to access the tag &lt;</a:t>
            </a:r>
            <a:r>
              <a:rPr lang="it-IT" sz="2800" dirty="0" err="1"/>
              <a:t>mon</a:t>
            </a:r>
            <a:r>
              <a:rPr lang="it-IT" sz="2800" dirty="0"/>
              <a:t>-val&gt;.</a:t>
            </a:r>
          </a:p>
        </p:txBody>
      </p:sp>
    </p:spTree>
    <p:extLst>
      <p:ext uri="{BB962C8B-B14F-4D97-AF65-F5344CB8AC3E}">
        <p14:creationId xmlns:p14="http://schemas.microsoft.com/office/powerpoint/2010/main" val="437843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BDDA57-1B85-44EA-A385-750EE2DAD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Sample output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FF0428-BAD4-44E8-84FC-70D8C1635FA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May 2020</a:t>
            </a:r>
            <a:endParaRPr lang="en-GB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887E75-9B3D-43E7-9BE2-7596956C6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Smart Networks and Service Orchestration - © 2020  All rights reserved </a:t>
            </a:r>
            <a:endParaRPr lang="en-GB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906580-D8BB-4BA4-9BC2-5BD7A67D1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2DD7BE-1B05-4257-A77F-C27ADF98C61C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81C5416-8AD3-42E1-B99F-91E849DA420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4877" y="908163"/>
            <a:ext cx="10219150" cy="5339923"/>
          </a:xfrm>
          <a:prstGeom prst="rect">
            <a:avLst/>
          </a:prstGeom>
          <a:solidFill>
            <a:srgbClr val="2D2A2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Getting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transmitted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and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received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power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...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----------------------------------------------------------------------------------------------------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ncclient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transport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.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ssh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[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10.11.12.19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session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78DCE8"/>
                </a:solidFill>
                <a:effectLst/>
                <a:latin typeface="JetBrains Mono"/>
              </a:rPr>
              <a:t>id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37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39293"/>
                </a:solidFill>
                <a:effectLst/>
                <a:latin typeface="JetBrains Mono"/>
              </a:rPr>
              <a:t>]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Received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message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from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host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==================================================&gt;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2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/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n1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&lt;==================================================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indefinite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rcv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pwr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13.9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indefinite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trmt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pwr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1.1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rcv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pwr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lo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13.9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rcv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pwr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mean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0.1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rcv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pwr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hi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0.0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trmt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pwr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lo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45.7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trmt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pwr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mean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9.7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Info </a:t>
            </a:r>
            <a:r>
              <a:rPr kumimoji="0" lang="it-IT" altLang="it-IT" sz="1100" b="0" i="1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for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pmt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interval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15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min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acor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factt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opt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trmt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pwr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hi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CFCFA"/>
                </a:solidFill>
                <a:effectLst/>
                <a:latin typeface="JetBrains Mono"/>
              </a:rPr>
              <a:t>Value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  <a:t>1.1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AB9DF2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FF6188"/>
                </a:solidFill>
                <a:effectLst/>
                <a:latin typeface="JetBrains Mono"/>
              </a:rPr>
              <a:t>****************************************************************************************************</a:t>
            </a:r>
            <a:endParaRPr kumimoji="0" lang="it-IT" altLang="it-IT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7941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2077</Words>
  <Application>Microsoft Office PowerPoint</Application>
  <PresentationFormat>Widescreen</PresentationFormat>
  <Paragraphs>115</Paragraphs>
  <Slides>15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JetBrains Mono</vt:lpstr>
      <vt:lpstr>Wingdings</vt:lpstr>
      <vt:lpstr>Tema di Office</vt:lpstr>
      <vt:lpstr>Smart Networks and Service Orchestration</vt:lpstr>
      <vt:lpstr>Outline</vt:lpstr>
      <vt:lpstr>Introduction</vt:lpstr>
      <vt:lpstr>Requests</vt:lpstr>
      <vt:lpstr>Presentazione standard di PowerPoint</vt:lpstr>
      <vt:lpstr>Tuned frequency and optical set point</vt:lpstr>
      <vt:lpstr>Sample output</vt:lpstr>
      <vt:lpstr>Tx and Rx power </vt:lpstr>
      <vt:lpstr>Sample output</vt:lpstr>
      <vt:lpstr>Bit error rate (BER)</vt:lpstr>
      <vt:lpstr>Sample output</vt:lpstr>
      <vt:lpstr>Optical channel quality metrics</vt:lpstr>
      <vt:lpstr>Sample output</vt:lpstr>
      <vt:lpstr>Addictional functions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Networks and Service Orchestration</dc:title>
  <dc:creator>Fabio Losavio</dc:creator>
  <cp:lastModifiedBy>Fabio Losavio</cp:lastModifiedBy>
  <cp:revision>14</cp:revision>
  <dcterms:created xsi:type="dcterms:W3CDTF">2020-05-29T14:48:15Z</dcterms:created>
  <dcterms:modified xsi:type="dcterms:W3CDTF">2020-05-29T16:48:53Z</dcterms:modified>
</cp:coreProperties>
</file>